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35" r:id="rId5"/>
  </p:sldMasterIdLst>
  <p:notesMasterIdLst>
    <p:notesMasterId r:id="rId19"/>
  </p:notesMasterIdLst>
  <p:sldIdLst>
    <p:sldId id="258" r:id="rId6"/>
    <p:sldId id="685" r:id="rId7"/>
    <p:sldId id="684" r:id="rId8"/>
    <p:sldId id="700" r:id="rId9"/>
    <p:sldId id="698" r:id="rId10"/>
    <p:sldId id="688" r:id="rId11"/>
    <p:sldId id="701" r:id="rId12"/>
    <p:sldId id="702" r:id="rId13"/>
    <p:sldId id="703" r:id="rId14"/>
    <p:sldId id="704" r:id="rId15"/>
    <p:sldId id="705" r:id="rId16"/>
    <p:sldId id="708" r:id="rId17"/>
    <p:sldId id="70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72F156E-2AC6-4946-A37C-4D03C96B99EE}">
          <p14:sldIdLst>
            <p14:sldId id="258"/>
            <p14:sldId id="685"/>
            <p14:sldId id="684"/>
            <p14:sldId id="700"/>
            <p14:sldId id="698"/>
          </p14:sldIdLst>
        </p14:section>
        <p14:section name="Untitled Section" id="{892A41BF-002F-4DE2-BBE9-F148A7F91DCE}">
          <p14:sldIdLst>
            <p14:sldId id="688"/>
            <p14:sldId id="701"/>
            <p14:sldId id="702"/>
            <p14:sldId id="703"/>
            <p14:sldId id="704"/>
            <p14:sldId id="705"/>
            <p14:sldId id="708"/>
            <p14:sldId id="7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E781"/>
    <a:srgbClr val="FCBD24"/>
    <a:srgbClr val="4949E7"/>
    <a:srgbClr val="5EB2FC"/>
    <a:srgbClr val="3A71E5"/>
    <a:srgbClr val="EC3A3B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5" autoAdjust="0"/>
    <p:restoredTop sz="88776" autoAdjust="0"/>
  </p:normalViewPr>
  <p:slideViewPr>
    <p:cSldViewPr snapToGrid="0" showGuides="1">
      <p:cViewPr varScale="1">
        <p:scale>
          <a:sx n="107" d="100"/>
          <a:sy n="107" d="100"/>
        </p:scale>
        <p:origin x="840" y="472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657394-D7D3-A341-8239-03A88719E1D4}" type="doc">
      <dgm:prSet loTypeId="urn:microsoft.com/office/officeart/2005/8/layout/matrix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C95D816A-85EC-E24C-A93B-6C0589EEC437}">
      <dgm:prSet phldrT="[Text]"/>
      <dgm:spPr/>
      <dgm:t>
        <a:bodyPr/>
        <a:lstStyle/>
        <a:p>
          <a:r>
            <a:rPr lang="en-GB" b="1"/>
            <a:t>Quality Award</a:t>
          </a:r>
        </a:p>
      </dgm:t>
    </dgm:pt>
    <dgm:pt modelId="{4F775839-A7A9-ED4F-BE66-576677F8FB1E}" type="parTrans" cxnId="{F9BA63A0-747F-1E4E-AD12-4767EBEC1A3A}">
      <dgm:prSet/>
      <dgm:spPr/>
      <dgm:t>
        <a:bodyPr/>
        <a:lstStyle/>
        <a:p>
          <a:endParaRPr lang="en-GB"/>
        </a:p>
      </dgm:t>
    </dgm:pt>
    <dgm:pt modelId="{FD22F9E2-6C65-9049-99B9-3E7E707AAA70}" type="sibTrans" cxnId="{F9BA63A0-747F-1E4E-AD12-4767EBEC1A3A}">
      <dgm:prSet/>
      <dgm:spPr/>
      <dgm:t>
        <a:bodyPr/>
        <a:lstStyle/>
        <a:p>
          <a:endParaRPr lang="en-GB"/>
        </a:p>
      </dgm:t>
    </dgm:pt>
    <dgm:pt modelId="{3A2B61E1-1E98-E24D-A3D6-C61B033A305D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/>
            <a:t>Take Ownership</a:t>
          </a:r>
          <a:endParaRPr lang="en-GB" b="1"/>
        </a:p>
      </dgm:t>
    </dgm:pt>
    <dgm:pt modelId="{B32D20EE-6553-204A-A2A6-C33D942AEB65}" type="parTrans" cxnId="{7114903E-34F5-BC44-B7BE-2DD78A86B2C0}">
      <dgm:prSet/>
      <dgm:spPr/>
      <dgm:t>
        <a:bodyPr/>
        <a:lstStyle/>
        <a:p>
          <a:endParaRPr lang="en-GB"/>
        </a:p>
      </dgm:t>
    </dgm:pt>
    <dgm:pt modelId="{719056A9-7F1C-4242-84F6-54E04668D235}" type="sibTrans" cxnId="{7114903E-34F5-BC44-B7BE-2DD78A86B2C0}">
      <dgm:prSet/>
      <dgm:spPr/>
      <dgm:t>
        <a:bodyPr/>
        <a:lstStyle/>
        <a:p>
          <a:endParaRPr lang="en-GB"/>
        </a:p>
      </dgm:t>
    </dgm:pt>
    <dgm:pt modelId="{1A51CC79-139E-D84B-A6C4-406A9BD2EE89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/>
            <a:t>Pursue Win-Win Outcomes</a:t>
          </a:r>
          <a:endParaRPr lang="en-GB" b="1"/>
        </a:p>
      </dgm:t>
    </dgm:pt>
    <dgm:pt modelId="{3B162388-B40C-0746-A925-96FABB37304B}" type="parTrans" cxnId="{32454E86-9311-454E-ACA8-DE68DF602AC6}">
      <dgm:prSet/>
      <dgm:spPr/>
      <dgm:t>
        <a:bodyPr/>
        <a:lstStyle/>
        <a:p>
          <a:endParaRPr lang="en-GB"/>
        </a:p>
      </dgm:t>
    </dgm:pt>
    <dgm:pt modelId="{579B3B01-31E5-CB43-A46A-7282ED803D44}" type="sibTrans" cxnId="{32454E86-9311-454E-ACA8-DE68DF602AC6}">
      <dgm:prSet/>
      <dgm:spPr/>
      <dgm:t>
        <a:bodyPr/>
        <a:lstStyle/>
        <a:p>
          <a:endParaRPr lang="en-GB"/>
        </a:p>
      </dgm:t>
    </dgm:pt>
    <dgm:pt modelId="{59D3F9C8-E0DA-8A47-BA7C-5E7C0199015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/>
            <a:t>Presentation Technique</a:t>
          </a:r>
          <a:endParaRPr lang="en-GB" b="1"/>
        </a:p>
      </dgm:t>
    </dgm:pt>
    <dgm:pt modelId="{ADAC880B-94AC-0E4C-9455-ACE497FAF7A9}" type="parTrans" cxnId="{C5478979-2329-BA4B-9D2A-E7D587D7A785}">
      <dgm:prSet/>
      <dgm:spPr/>
      <dgm:t>
        <a:bodyPr/>
        <a:lstStyle/>
        <a:p>
          <a:endParaRPr lang="en-GB"/>
        </a:p>
      </dgm:t>
    </dgm:pt>
    <dgm:pt modelId="{6757003D-2FF4-5645-BD1B-5D65738C46B2}" type="sibTrans" cxnId="{C5478979-2329-BA4B-9D2A-E7D587D7A785}">
      <dgm:prSet/>
      <dgm:spPr/>
      <dgm:t>
        <a:bodyPr/>
        <a:lstStyle/>
        <a:p>
          <a:endParaRPr lang="en-GB"/>
        </a:p>
      </dgm:t>
    </dgm:pt>
    <dgm:pt modelId="{D2C3A962-BE68-964C-A259-D8298CCE66BC}">
      <dgm:prSet phldrT="[Text]"/>
      <dgm:spPr/>
      <dgm:t>
        <a:bodyPr/>
        <a:lstStyle/>
        <a:p>
          <a:r>
            <a:rPr lang="en-US" b="1"/>
            <a:t>Teamwork</a:t>
          </a:r>
          <a:endParaRPr lang="en-GB" b="1"/>
        </a:p>
      </dgm:t>
    </dgm:pt>
    <dgm:pt modelId="{92387FD1-4E85-2647-8C1D-A66BEAAA7E16}" type="parTrans" cxnId="{FCBFA5BB-A5AB-8A4C-8B97-653EBB69533F}">
      <dgm:prSet/>
      <dgm:spPr/>
      <dgm:t>
        <a:bodyPr/>
        <a:lstStyle/>
        <a:p>
          <a:endParaRPr lang="en-GB"/>
        </a:p>
      </dgm:t>
    </dgm:pt>
    <dgm:pt modelId="{B4EF0F2A-C908-9B44-BAD1-45D7D912C457}" type="sibTrans" cxnId="{FCBFA5BB-A5AB-8A4C-8B97-653EBB69533F}">
      <dgm:prSet/>
      <dgm:spPr/>
      <dgm:t>
        <a:bodyPr/>
        <a:lstStyle/>
        <a:p>
          <a:endParaRPr lang="en-GB"/>
        </a:p>
      </dgm:t>
    </dgm:pt>
    <dgm:pt modelId="{BC9F67CC-B066-AB47-99D8-AEDF4861BC5E}" type="pres">
      <dgm:prSet presAssocID="{05657394-D7D3-A341-8239-03A88719E1D4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4CE8C00-915C-1245-AA6C-6D955224AC62}" type="pres">
      <dgm:prSet presAssocID="{05657394-D7D3-A341-8239-03A88719E1D4}" presName="matrix" presStyleCnt="0"/>
      <dgm:spPr/>
    </dgm:pt>
    <dgm:pt modelId="{1943E3CB-CE72-DD41-94CF-8AC0CD64C070}" type="pres">
      <dgm:prSet presAssocID="{05657394-D7D3-A341-8239-03A88719E1D4}" presName="tile1" presStyleLbl="node1" presStyleIdx="0" presStyleCnt="4"/>
      <dgm:spPr/>
    </dgm:pt>
    <dgm:pt modelId="{F772D1D8-9795-8645-A307-7A9B42A5B5FA}" type="pres">
      <dgm:prSet presAssocID="{05657394-D7D3-A341-8239-03A88719E1D4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15EF901-49A8-8D48-9C89-B000CFC77294}" type="pres">
      <dgm:prSet presAssocID="{05657394-D7D3-A341-8239-03A88719E1D4}" presName="tile2" presStyleLbl="node1" presStyleIdx="1" presStyleCnt="4"/>
      <dgm:spPr/>
    </dgm:pt>
    <dgm:pt modelId="{7ED9C5D2-D234-2D4E-9B3E-0B0CE82976AC}" type="pres">
      <dgm:prSet presAssocID="{05657394-D7D3-A341-8239-03A88719E1D4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4D50839-DC06-1840-B508-B39B9C28D125}" type="pres">
      <dgm:prSet presAssocID="{05657394-D7D3-A341-8239-03A88719E1D4}" presName="tile3" presStyleLbl="node1" presStyleIdx="2" presStyleCnt="4"/>
      <dgm:spPr/>
    </dgm:pt>
    <dgm:pt modelId="{0434AC17-4000-1A4B-84D1-A4B9C1046736}" type="pres">
      <dgm:prSet presAssocID="{05657394-D7D3-A341-8239-03A88719E1D4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3EE9760-5B28-C647-83EF-BF661DBF20D7}" type="pres">
      <dgm:prSet presAssocID="{05657394-D7D3-A341-8239-03A88719E1D4}" presName="tile4" presStyleLbl="node1" presStyleIdx="3" presStyleCnt="4"/>
      <dgm:spPr/>
    </dgm:pt>
    <dgm:pt modelId="{BA106A63-8B9E-B140-9ECE-40321142A4ED}" type="pres">
      <dgm:prSet presAssocID="{05657394-D7D3-A341-8239-03A88719E1D4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D8F74037-74C9-0C4E-8C3B-C41AA0A8B200}" type="pres">
      <dgm:prSet presAssocID="{05657394-D7D3-A341-8239-03A88719E1D4}" presName="centerTile" presStyleLbl="fgShp" presStyleIdx="0" presStyleCnt="1" custLinFactNeighborY="8468">
        <dgm:presLayoutVars>
          <dgm:chMax val="0"/>
          <dgm:chPref val="0"/>
        </dgm:presLayoutVars>
      </dgm:prSet>
      <dgm:spPr/>
    </dgm:pt>
  </dgm:ptLst>
  <dgm:cxnLst>
    <dgm:cxn modelId="{E2A02204-6C0A-7E43-9AA6-3F21FF3B969A}" type="presOf" srcId="{59D3F9C8-E0DA-8A47-BA7C-5E7C01990158}" destId="{0434AC17-4000-1A4B-84D1-A4B9C1046736}" srcOrd="1" destOrd="0" presId="urn:microsoft.com/office/officeart/2005/8/layout/matrix1"/>
    <dgm:cxn modelId="{7CB58B05-0FEF-6A45-8E6D-6DB306F62C9A}" type="presOf" srcId="{05657394-D7D3-A341-8239-03A88719E1D4}" destId="{BC9F67CC-B066-AB47-99D8-AEDF4861BC5E}" srcOrd="0" destOrd="0" presId="urn:microsoft.com/office/officeart/2005/8/layout/matrix1"/>
    <dgm:cxn modelId="{FCCE1D13-86F9-4B4F-8961-B3553ADCD837}" type="presOf" srcId="{C95D816A-85EC-E24C-A93B-6C0589EEC437}" destId="{D8F74037-74C9-0C4E-8C3B-C41AA0A8B200}" srcOrd="0" destOrd="0" presId="urn:microsoft.com/office/officeart/2005/8/layout/matrix1"/>
    <dgm:cxn modelId="{56278D15-68ED-5B4F-B82C-BACA58D86CC4}" type="presOf" srcId="{3A2B61E1-1E98-E24D-A3D6-C61B033A305D}" destId="{F772D1D8-9795-8645-A307-7A9B42A5B5FA}" srcOrd="1" destOrd="0" presId="urn:microsoft.com/office/officeart/2005/8/layout/matrix1"/>
    <dgm:cxn modelId="{2768AF32-D5EC-5D47-A8E5-55611D38C243}" type="presOf" srcId="{3A2B61E1-1E98-E24D-A3D6-C61B033A305D}" destId="{1943E3CB-CE72-DD41-94CF-8AC0CD64C070}" srcOrd="0" destOrd="0" presId="urn:microsoft.com/office/officeart/2005/8/layout/matrix1"/>
    <dgm:cxn modelId="{7114903E-34F5-BC44-B7BE-2DD78A86B2C0}" srcId="{C95D816A-85EC-E24C-A93B-6C0589EEC437}" destId="{3A2B61E1-1E98-E24D-A3D6-C61B033A305D}" srcOrd="0" destOrd="0" parTransId="{B32D20EE-6553-204A-A2A6-C33D942AEB65}" sibTransId="{719056A9-7F1C-4242-84F6-54E04668D235}"/>
    <dgm:cxn modelId="{C22CA64E-6C28-584D-B3B6-F07562D07D87}" type="presOf" srcId="{1A51CC79-139E-D84B-A6C4-406A9BD2EE89}" destId="{E15EF901-49A8-8D48-9C89-B000CFC77294}" srcOrd="0" destOrd="0" presId="urn:microsoft.com/office/officeart/2005/8/layout/matrix1"/>
    <dgm:cxn modelId="{B35E566D-E3F1-AD4D-9370-02D9784FBEDB}" type="presOf" srcId="{D2C3A962-BE68-964C-A259-D8298CCE66BC}" destId="{BA106A63-8B9E-B140-9ECE-40321142A4ED}" srcOrd="1" destOrd="0" presId="urn:microsoft.com/office/officeart/2005/8/layout/matrix1"/>
    <dgm:cxn modelId="{C5478979-2329-BA4B-9D2A-E7D587D7A785}" srcId="{C95D816A-85EC-E24C-A93B-6C0589EEC437}" destId="{59D3F9C8-E0DA-8A47-BA7C-5E7C01990158}" srcOrd="2" destOrd="0" parTransId="{ADAC880B-94AC-0E4C-9455-ACE497FAF7A9}" sibTransId="{6757003D-2FF4-5645-BD1B-5D65738C46B2}"/>
    <dgm:cxn modelId="{B5A43080-6AC1-9F4F-82F8-C0CB57E856B6}" type="presOf" srcId="{59D3F9C8-E0DA-8A47-BA7C-5E7C01990158}" destId="{04D50839-DC06-1840-B508-B39B9C28D125}" srcOrd="0" destOrd="0" presId="urn:microsoft.com/office/officeart/2005/8/layout/matrix1"/>
    <dgm:cxn modelId="{32454E86-9311-454E-ACA8-DE68DF602AC6}" srcId="{C95D816A-85EC-E24C-A93B-6C0589EEC437}" destId="{1A51CC79-139E-D84B-A6C4-406A9BD2EE89}" srcOrd="1" destOrd="0" parTransId="{3B162388-B40C-0746-A925-96FABB37304B}" sibTransId="{579B3B01-31E5-CB43-A46A-7282ED803D44}"/>
    <dgm:cxn modelId="{F9BA63A0-747F-1E4E-AD12-4767EBEC1A3A}" srcId="{05657394-D7D3-A341-8239-03A88719E1D4}" destId="{C95D816A-85EC-E24C-A93B-6C0589EEC437}" srcOrd="0" destOrd="0" parTransId="{4F775839-A7A9-ED4F-BE66-576677F8FB1E}" sibTransId="{FD22F9E2-6C65-9049-99B9-3E7E707AAA70}"/>
    <dgm:cxn modelId="{FCBFA5BB-A5AB-8A4C-8B97-653EBB69533F}" srcId="{C95D816A-85EC-E24C-A93B-6C0589EEC437}" destId="{D2C3A962-BE68-964C-A259-D8298CCE66BC}" srcOrd="3" destOrd="0" parTransId="{92387FD1-4E85-2647-8C1D-A66BEAAA7E16}" sibTransId="{B4EF0F2A-C908-9B44-BAD1-45D7D912C457}"/>
    <dgm:cxn modelId="{11F0C0DA-1F53-1544-95BE-232DEF17FADC}" type="presOf" srcId="{D2C3A962-BE68-964C-A259-D8298CCE66BC}" destId="{53EE9760-5B28-C647-83EF-BF661DBF20D7}" srcOrd="0" destOrd="0" presId="urn:microsoft.com/office/officeart/2005/8/layout/matrix1"/>
    <dgm:cxn modelId="{78EB53E1-F9CC-0F42-B833-93F7E9098518}" type="presOf" srcId="{1A51CC79-139E-D84B-A6C4-406A9BD2EE89}" destId="{7ED9C5D2-D234-2D4E-9B3E-0B0CE82976AC}" srcOrd="1" destOrd="0" presId="urn:microsoft.com/office/officeart/2005/8/layout/matrix1"/>
    <dgm:cxn modelId="{B16DBC20-4978-334C-AF09-CBB8D4D1B218}" type="presParOf" srcId="{BC9F67CC-B066-AB47-99D8-AEDF4861BC5E}" destId="{24CE8C00-915C-1245-AA6C-6D955224AC62}" srcOrd="0" destOrd="0" presId="urn:microsoft.com/office/officeart/2005/8/layout/matrix1"/>
    <dgm:cxn modelId="{DDD30A0B-4D19-AB44-8965-1AC32AC1716B}" type="presParOf" srcId="{24CE8C00-915C-1245-AA6C-6D955224AC62}" destId="{1943E3CB-CE72-DD41-94CF-8AC0CD64C070}" srcOrd="0" destOrd="0" presId="urn:microsoft.com/office/officeart/2005/8/layout/matrix1"/>
    <dgm:cxn modelId="{2FA0289D-D40E-1947-935A-EAB9225CEEBD}" type="presParOf" srcId="{24CE8C00-915C-1245-AA6C-6D955224AC62}" destId="{F772D1D8-9795-8645-A307-7A9B42A5B5FA}" srcOrd="1" destOrd="0" presId="urn:microsoft.com/office/officeart/2005/8/layout/matrix1"/>
    <dgm:cxn modelId="{28B094AD-EDE1-3A43-9D7F-6DD4B19B0479}" type="presParOf" srcId="{24CE8C00-915C-1245-AA6C-6D955224AC62}" destId="{E15EF901-49A8-8D48-9C89-B000CFC77294}" srcOrd="2" destOrd="0" presId="urn:microsoft.com/office/officeart/2005/8/layout/matrix1"/>
    <dgm:cxn modelId="{5DD8092F-A0BE-9D4A-900E-DB6A30BB92AF}" type="presParOf" srcId="{24CE8C00-915C-1245-AA6C-6D955224AC62}" destId="{7ED9C5D2-D234-2D4E-9B3E-0B0CE82976AC}" srcOrd="3" destOrd="0" presId="urn:microsoft.com/office/officeart/2005/8/layout/matrix1"/>
    <dgm:cxn modelId="{D61495E5-8F0A-024E-ABE9-A1CD46A82469}" type="presParOf" srcId="{24CE8C00-915C-1245-AA6C-6D955224AC62}" destId="{04D50839-DC06-1840-B508-B39B9C28D125}" srcOrd="4" destOrd="0" presId="urn:microsoft.com/office/officeart/2005/8/layout/matrix1"/>
    <dgm:cxn modelId="{D88BCDFC-181D-6944-8865-3E9A23D81D01}" type="presParOf" srcId="{24CE8C00-915C-1245-AA6C-6D955224AC62}" destId="{0434AC17-4000-1A4B-84D1-A4B9C1046736}" srcOrd="5" destOrd="0" presId="urn:microsoft.com/office/officeart/2005/8/layout/matrix1"/>
    <dgm:cxn modelId="{F0D311E1-97FF-AF47-9684-93F9DFA097FB}" type="presParOf" srcId="{24CE8C00-915C-1245-AA6C-6D955224AC62}" destId="{53EE9760-5B28-C647-83EF-BF661DBF20D7}" srcOrd="6" destOrd="0" presId="urn:microsoft.com/office/officeart/2005/8/layout/matrix1"/>
    <dgm:cxn modelId="{C981303F-1F84-D849-A947-4DD99ACB2F4D}" type="presParOf" srcId="{24CE8C00-915C-1245-AA6C-6D955224AC62}" destId="{BA106A63-8B9E-B140-9ECE-40321142A4ED}" srcOrd="7" destOrd="0" presId="urn:microsoft.com/office/officeart/2005/8/layout/matrix1"/>
    <dgm:cxn modelId="{6318882A-CF12-4644-AB7C-7C820FA676C4}" type="presParOf" srcId="{BC9F67CC-B066-AB47-99D8-AEDF4861BC5E}" destId="{D8F74037-74C9-0C4E-8C3B-C41AA0A8B200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43E3CB-CE72-DD41-94CF-8AC0CD64C070}">
      <dsp:nvSpPr>
        <dsp:cNvPr id="0" name=""/>
        <dsp:cNvSpPr/>
      </dsp:nvSpPr>
      <dsp:spPr>
        <a:xfrm rot="16200000">
          <a:off x="490934" y="-490934"/>
          <a:ext cx="2243931" cy="3225800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b="1" kern="1200"/>
            <a:t>Take Ownership</a:t>
          </a:r>
          <a:endParaRPr lang="en-GB" sz="2800" b="1" kern="1200"/>
        </a:p>
      </dsp:txBody>
      <dsp:txXfrm rot="5400000">
        <a:off x="-1" y="1"/>
        <a:ext cx="3225800" cy="1682948"/>
      </dsp:txXfrm>
    </dsp:sp>
    <dsp:sp modelId="{E15EF901-49A8-8D48-9C89-B000CFC77294}">
      <dsp:nvSpPr>
        <dsp:cNvPr id="0" name=""/>
        <dsp:cNvSpPr/>
      </dsp:nvSpPr>
      <dsp:spPr>
        <a:xfrm>
          <a:off x="3225800" y="0"/>
          <a:ext cx="3225800" cy="2243931"/>
        </a:xfrm>
        <a:prstGeom prst="round1Rect">
          <a:avLst/>
        </a:prstGeom>
        <a:solidFill>
          <a:schemeClr val="accent5">
            <a:hueOff val="4366945"/>
            <a:satOff val="-6658"/>
            <a:lumOff val="-3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b="1" kern="1200"/>
            <a:t>Pursue Win-Win Outcomes</a:t>
          </a:r>
          <a:endParaRPr lang="en-GB" sz="2800" b="1" kern="1200"/>
        </a:p>
      </dsp:txBody>
      <dsp:txXfrm>
        <a:off x="3225800" y="0"/>
        <a:ext cx="3225800" cy="1682948"/>
      </dsp:txXfrm>
    </dsp:sp>
    <dsp:sp modelId="{04D50839-DC06-1840-B508-B39B9C28D125}">
      <dsp:nvSpPr>
        <dsp:cNvPr id="0" name=""/>
        <dsp:cNvSpPr/>
      </dsp:nvSpPr>
      <dsp:spPr>
        <a:xfrm rot="10800000">
          <a:off x="0" y="2243931"/>
          <a:ext cx="3225800" cy="2243931"/>
        </a:xfrm>
        <a:prstGeom prst="round1Rect">
          <a:avLst/>
        </a:prstGeom>
        <a:solidFill>
          <a:schemeClr val="accent5">
            <a:hueOff val="8733889"/>
            <a:satOff val="-13315"/>
            <a:lumOff val="-6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b="1" kern="1200"/>
            <a:t>Presentation Technique</a:t>
          </a:r>
          <a:endParaRPr lang="en-GB" sz="2800" b="1" kern="1200"/>
        </a:p>
      </dsp:txBody>
      <dsp:txXfrm rot="10800000">
        <a:off x="0" y="2804914"/>
        <a:ext cx="3225800" cy="1682948"/>
      </dsp:txXfrm>
    </dsp:sp>
    <dsp:sp modelId="{53EE9760-5B28-C647-83EF-BF661DBF20D7}">
      <dsp:nvSpPr>
        <dsp:cNvPr id="0" name=""/>
        <dsp:cNvSpPr/>
      </dsp:nvSpPr>
      <dsp:spPr>
        <a:xfrm rot="5400000">
          <a:off x="3716734" y="1752997"/>
          <a:ext cx="2243931" cy="3225800"/>
        </a:xfrm>
        <a:prstGeom prst="round1Rect">
          <a:avLst/>
        </a:prstGeom>
        <a:solidFill>
          <a:schemeClr val="accent5">
            <a:hueOff val="13100833"/>
            <a:satOff val="-19973"/>
            <a:lumOff val="-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Teamwork</a:t>
          </a:r>
          <a:endParaRPr lang="en-GB" sz="2800" b="1" kern="1200"/>
        </a:p>
      </dsp:txBody>
      <dsp:txXfrm rot="-5400000">
        <a:off x="3225799" y="2804914"/>
        <a:ext cx="3225800" cy="1682948"/>
      </dsp:txXfrm>
    </dsp:sp>
    <dsp:sp modelId="{D8F74037-74C9-0C4E-8C3B-C41AA0A8B200}">
      <dsp:nvSpPr>
        <dsp:cNvPr id="0" name=""/>
        <dsp:cNvSpPr/>
      </dsp:nvSpPr>
      <dsp:spPr>
        <a:xfrm>
          <a:off x="2258060" y="1777956"/>
          <a:ext cx="1935480" cy="1121965"/>
        </a:xfrm>
        <a:prstGeom prst="round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/>
            <a:t>Quality Award</a:t>
          </a:r>
        </a:p>
      </dsp:txBody>
      <dsp:txXfrm>
        <a:off x="2312830" y="1832726"/>
        <a:ext cx="1825940" cy="10124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725B0-A3D6-FE4F-BDBE-20C8213B3824}" type="datetimeFigureOut">
              <a:rPr lang="en-GB" smtClean="0"/>
              <a:t>28/01/2026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DFD19-939D-2940-A9E4-3CDB4A646B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564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Saxo Bank is a Danish investment bank specializing in online trading and investment. It was founded as a brokerage firm in 1992, under the name Midas </a:t>
            </a:r>
            <a:r>
              <a:rPr lang="en-GB" b="0" i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Fondsmæglerselskab</a:t>
            </a:r>
            <a:r>
              <a:rPr lang="en-GB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by Lars </a:t>
            </a:r>
            <a:r>
              <a:rPr lang="en-GB" b="0" i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Seier</a:t>
            </a:r>
            <a:r>
              <a:rPr lang="en-GB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Christensen, Kim Fournais, and Marc </a:t>
            </a:r>
            <a:r>
              <a:rPr lang="en-GB" b="0" i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Hauschildt</a:t>
            </a:r>
            <a:r>
              <a:rPr lang="en-GB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 The name was changed to Saxo when the company obtained a banking license in 2001.</a:t>
            </a:r>
            <a:endParaRPr lang="en-GB" b="1" i="1">
              <a:solidFill>
                <a:srgbClr val="495057"/>
              </a:solidFill>
              <a:effectLst/>
              <a:latin typeface="Roboto" panose="02000000000000000000" pitchFamily="2" charset="0"/>
            </a:endParaRPr>
          </a:p>
          <a:p>
            <a:endParaRPr lang="en-GB" b="1" i="1">
              <a:solidFill>
                <a:srgbClr val="495057"/>
              </a:solidFill>
              <a:effectLst/>
              <a:latin typeface="Roboto" panose="02000000000000000000" pitchFamily="2" charset="0"/>
            </a:endParaRPr>
          </a:p>
          <a:p>
            <a:r>
              <a:rPr lang="en-GB" b="1" i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Saxo Bank</a:t>
            </a:r>
            <a:r>
              <a:rPr lang="en-GB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A/S is a fully licensed and regulated Danish bank with an online trading platform that empowers you to invest across global financial markets.</a:t>
            </a:r>
            <a:endParaRPr lang="en-DK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A96AA-DC2A-4440-899E-0B91115E7C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531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/>
              <a:t>Why sponsoring 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69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/>
              <a:t>Importance of supporting education and fostering future talent</a:t>
            </a:r>
          </a:p>
          <a:p>
            <a:r>
              <a:rPr lang="en-DK"/>
              <a:t>our commitment to innovation and excellence in field of software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037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ighlight>
                  <a:srgbClr val="FFFF00"/>
                </a:highlight>
              </a:rPr>
              <a:t>Now the question to you - how is your cloud journey?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703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DK"/>
              <a:t>Engagement with the company</a:t>
            </a:r>
          </a:p>
          <a:p>
            <a:pPr marL="228600" indent="-228600">
              <a:buAutoNum type="arabicPeriod"/>
            </a:pPr>
            <a:r>
              <a:rPr lang="en-DK"/>
              <a:t>Adapting and enhacing current practices through scrum methodologies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675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/>
              <a:t>A</a:t>
            </a:r>
            <a:r>
              <a:rPr lang="en-DK"/>
              <a:t>pplying course knowledge to practical scenarios</a:t>
            </a:r>
          </a:p>
          <a:p>
            <a:pPr marL="228600" indent="-228600">
              <a:buAutoNum type="arabicPeriod"/>
            </a:pPr>
            <a:r>
              <a:rPr lang="en-GB"/>
              <a:t>D</a:t>
            </a:r>
            <a:r>
              <a:rPr lang="en-DK"/>
              <a:t>elivering tangible benefits to the company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415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E376C-9B90-6B94-975D-6FAAFEDEF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5D040A-16C4-64FC-125A-C045F8F962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EF878-B144-C20C-E277-BC301C063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a-DK" err="1"/>
              <a:t>Articulating</a:t>
            </a:r>
            <a:r>
              <a:rPr lang="da-DK"/>
              <a:t> </a:t>
            </a:r>
            <a:r>
              <a:rPr lang="da-DK" err="1"/>
              <a:t>ideas</a:t>
            </a:r>
            <a:r>
              <a:rPr lang="da-DK"/>
              <a:t> </a:t>
            </a:r>
            <a:r>
              <a:rPr lang="da-DK" err="1"/>
              <a:t>clearly</a:t>
            </a:r>
            <a:r>
              <a:rPr lang="da-DK"/>
              <a:t> and </a:t>
            </a:r>
            <a:r>
              <a:rPr lang="da-DK" err="1"/>
              <a:t>persuasively</a:t>
            </a:r>
            <a:endParaRPr lang="en-DK"/>
          </a:p>
          <a:p>
            <a:pPr marL="228600" indent="-228600">
              <a:buAutoNum type="arabicPeriod"/>
            </a:pPr>
            <a:r>
              <a:rPr lang="da-DK" err="1"/>
              <a:t>Thoughtful</a:t>
            </a:r>
            <a:r>
              <a:rPr lang="da-DK"/>
              <a:t> and </a:t>
            </a:r>
            <a:r>
              <a:rPr lang="da-DK" err="1"/>
              <a:t>confident</a:t>
            </a:r>
            <a:r>
              <a:rPr lang="da-DK"/>
              <a:t> </a:t>
            </a:r>
            <a:r>
              <a:rPr lang="da-DK" err="1"/>
              <a:t>responses</a:t>
            </a:r>
            <a:r>
              <a:rPr lang="da-DK"/>
              <a:t> to </a:t>
            </a:r>
            <a:r>
              <a:rPr lang="da-DK" err="1"/>
              <a:t>questions</a:t>
            </a:r>
            <a:r>
              <a:rPr lang="da-DK"/>
              <a:t> and feedback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B0941-728F-D911-52EB-68CB974D99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0162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33B2B-D4FA-14A4-D3D6-303942091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04BD8D-D406-2EAC-6506-E716A32FCA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D142CE-A299-09D3-6443-1515DFE89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a-DK" err="1"/>
              <a:t>Valuing</a:t>
            </a:r>
            <a:r>
              <a:rPr lang="da-DK"/>
              <a:t> </a:t>
            </a:r>
            <a:r>
              <a:rPr lang="da-DK" err="1"/>
              <a:t>diversa</a:t>
            </a:r>
            <a:r>
              <a:rPr lang="da-DK"/>
              <a:t> </a:t>
            </a:r>
            <a:r>
              <a:rPr lang="da-DK" err="1"/>
              <a:t>skills</a:t>
            </a:r>
            <a:r>
              <a:rPr lang="da-DK"/>
              <a:t> and </a:t>
            </a:r>
            <a:r>
              <a:rPr lang="da-DK" err="1"/>
              <a:t>perspectives</a:t>
            </a:r>
            <a:endParaRPr lang="en-DK"/>
          </a:p>
          <a:p>
            <a:pPr marL="228600" indent="-228600">
              <a:buAutoNum type="arabicPeriod"/>
            </a:pPr>
            <a:r>
              <a:rPr lang="da-DK" err="1"/>
              <a:t>Leveraging</a:t>
            </a:r>
            <a:r>
              <a:rPr lang="da-DK"/>
              <a:t> </a:t>
            </a:r>
            <a:r>
              <a:rPr lang="da-DK" err="1"/>
              <a:t>stengths</a:t>
            </a:r>
            <a:r>
              <a:rPr lang="da-DK"/>
              <a:t> of </a:t>
            </a:r>
            <a:r>
              <a:rPr lang="da-DK" err="1"/>
              <a:t>each</a:t>
            </a:r>
            <a:r>
              <a:rPr lang="da-DK"/>
              <a:t> team </a:t>
            </a:r>
            <a:r>
              <a:rPr lang="da-DK" err="1"/>
              <a:t>members</a:t>
            </a:r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9FFE1-FFE7-A3AF-E69D-EAD80ECCF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24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C83CA650-E636-42A7-B9EA-3D7992B75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277653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A56AEC-4C97-09BB-E757-FAC7FA1382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DC3764-97C2-CC64-98F3-D5E15CDF1F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</a:t>
            </a:r>
            <a:br>
              <a:rPr lang="en-GB" noProof="0" dirty="0"/>
            </a:br>
            <a:r>
              <a:rPr lang="en-GB" noProof="0" dirty="0"/>
              <a:t>title 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D4E11A0-B2D4-AEB0-4154-724A9B4BEB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516123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1F530F-A8A6-0919-4098-86B74AB41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EDE3DE-1BE0-F325-CA38-4450FD287EAD}"/>
              </a:ext>
            </a:extLst>
          </p:cNvPr>
          <p:cNvSpPr/>
          <p:nvPr userDrawn="1"/>
        </p:nvSpPr>
        <p:spPr>
          <a:xfrm>
            <a:off x="0" y="0"/>
            <a:ext cx="5070764" cy="6857999"/>
          </a:xfrm>
          <a:prstGeom prst="rect">
            <a:avLst/>
          </a:prstGeom>
          <a:gradFill>
            <a:gsLst>
              <a:gs pos="0">
                <a:srgbClr val="000000">
                  <a:alpha val="45000"/>
                </a:srgbClr>
              </a:gs>
              <a:gs pos="9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9BBFE8A-DECC-59A0-47A7-DB91EF3BBC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28D7789-D997-6C7F-0B2C-F5CED33C5F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377491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A473FD-10BE-7997-8C0C-3C493F0C5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04193A-B70A-DB7E-C0B9-BF4A2618A3F5}"/>
              </a:ext>
            </a:extLst>
          </p:cNvPr>
          <p:cNvSpPr/>
          <p:nvPr userDrawn="1"/>
        </p:nvSpPr>
        <p:spPr>
          <a:xfrm>
            <a:off x="0" y="0"/>
            <a:ext cx="5070764" cy="68579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8265"/>
                </a:schemeClr>
              </a:gs>
              <a:gs pos="9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87E8655-71F7-B25F-C9B6-DD49154B4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092290-EAB7-0F65-B81E-8AC14173B7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2397559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16965E-637E-A198-6AE8-FB2393D060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E215A45-799F-9B22-CC23-7322A23F46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2A31617-9311-9170-16AC-C3EDBE45AF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D36896-300D-2087-F9F5-930FECE0F6C3}"/>
              </a:ext>
            </a:extLst>
          </p:cNvPr>
          <p:cNvSpPr txBox="1"/>
          <p:nvPr userDrawn="1"/>
        </p:nvSpPr>
        <p:spPr>
          <a:xfrm>
            <a:off x="16413480" y="50063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9088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EE3F21-D4C8-8F20-C9EF-D3B2558761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317C799-E6E4-38D0-E431-E5184218D2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FC8619C-F5DA-709A-8208-56EC8B8EEC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Click to edit Subheading</a:t>
            </a:r>
          </a:p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5267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C00387-705A-0B41-348D-14D5086E10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B87F1D-C519-877E-5422-C5B35AE95B05}"/>
              </a:ext>
            </a:extLst>
          </p:cNvPr>
          <p:cNvSpPr txBox="1"/>
          <p:nvPr userDrawn="1"/>
        </p:nvSpPr>
        <p:spPr>
          <a:xfrm>
            <a:off x="-1138335" y="266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F74CBA-FBB9-B761-F661-7E3F406F0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25F8AF4-F0C0-6787-8D77-DEB3CACF1E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55087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Breaker / Front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F82E59-22B3-C447-42BE-5483E62F80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453FFA-5195-624D-2FDA-A5CE01FE58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4102721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Breaker / Front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F82E59-22B3-C447-42BE-5483E62F80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</a:t>
            </a:r>
            <a:br>
              <a:rPr lang="en-GB" noProof="0" dirty="0"/>
            </a:br>
            <a:r>
              <a:rPr lang="en-GB" noProof="0" dirty="0"/>
              <a:t>title 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453FFA-5195-624D-2FDA-A5CE01FE58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369197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Breaker / Front P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AD8B0276-533F-4C3F-F9C3-9277950252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CDACEE-C352-66BD-F80F-BF9BBBAB7E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A4B4831-67E4-BA5A-8C88-FA83231C56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21092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Breaker / Front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055BCD-41E8-051A-258A-714FBDFFF4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8F8D05-5320-88D8-A9C0-54EDDE333F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93310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F91A297D-45E8-F429-C8BC-B011BFA0C1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2068295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8197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825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517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&amp; Copy - 1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Date Placeholder 11">
            <a:extLst>
              <a:ext uri="{FF2B5EF4-FFF2-40B4-BE49-F238E27FC236}">
                <a16:creationId xmlns:a16="http://schemas.microsoft.com/office/drawing/2014/main" id="{F6936AD2-F170-CD13-950D-0BF57ECB7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4F97899-6CE9-4A41-8427-59F12F327B85}" type="datetime4">
              <a:rPr lang="en-GB" noProof="0" smtClean="0"/>
              <a:t>28 January 2026</a:t>
            </a:fld>
            <a:endParaRPr lang="en-GB" noProof="0"/>
          </a:p>
        </p:txBody>
      </p:sp>
      <p:sp>
        <p:nvSpPr>
          <p:cNvPr id="34" name="Title 4">
            <a:extLst>
              <a:ext uri="{FF2B5EF4-FFF2-40B4-BE49-F238E27FC236}">
                <a16:creationId xmlns:a16="http://schemas.microsoft.com/office/drawing/2014/main" id="{35FFF668-8ADE-93E1-8482-7DFB110B2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E99F30D2-B449-796D-435D-62111839A3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 dirty="0"/>
              <a:t>Click to edit Subheading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D6D722B-83BD-89CC-69A2-0C0DAD5B8B9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558925"/>
            <a:ext cx="10244139" cy="4487863"/>
          </a:xfrm>
        </p:spPr>
        <p:txBody>
          <a:bodyPr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1800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&amp; Copy + 2 col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3DF188EA-C624-D86B-6F83-7D708FD93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66438AB4-2000-5C4D-9A8D-D3A0D3D0104C}" type="datetime4">
              <a:rPr lang="en-GB" noProof="0" smtClean="0"/>
              <a:t>28 January 2026</a:t>
            </a:fld>
            <a:endParaRPr lang="en-GB" noProof="0"/>
          </a:p>
        </p:txBody>
      </p:sp>
      <p:sp>
        <p:nvSpPr>
          <p:cNvPr id="23" name="Title 4">
            <a:extLst>
              <a:ext uri="{FF2B5EF4-FFF2-40B4-BE49-F238E27FC236}">
                <a16:creationId xmlns:a16="http://schemas.microsoft.com/office/drawing/2014/main" id="{01AD75D0-AC8D-E35B-63B8-78F9DEA2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511700"/>
            <a:ext cx="10244139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E96661DE-D108-BFCA-067F-23218B1E7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9" y="966289"/>
            <a:ext cx="10244139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5F76BD5-4267-1F86-074F-C4EEA4C34A3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558925"/>
            <a:ext cx="10244139" cy="4487863"/>
          </a:xfrm>
        </p:spPr>
        <p:txBody>
          <a:bodyPr numCol="2" spcCol="360000"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2484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&amp; Copy + Graphs / Media 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9EFE2B0-0FC5-C281-6697-0A4299B432D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59263" y="1558519"/>
            <a:ext cx="6451600" cy="4487567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GB" noProof="0"/>
              <a:t>Content</a:t>
            </a:r>
          </a:p>
        </p:txBody>
      </p:sp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C06301D4-161A-F81B-C6BF-1220C239B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393A93D-EE70-014D-82A1-A6D0917528FF}" type="datetime4">
              <a:rPr lang="en-GB" noProof="0" smtClean="0"/>
              <a:t>28 January 2026</a:t>
            </a:fld>
            <a:endParaRPr lang="en-GB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AFE31AF-12EC-6495-7D4E-514D44E3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511700"/>
            <a:ext cx="10244139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F706C3-3348-D72B-0880-4C44A8D4A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966289"/>
            <a:ext cx="10244139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0D1EBF2-F71A-F226-527B-732FF38B02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558519"/>
            <a:ext cx="3632200" cy="44875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17495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&amp; Copy + Graphs / Media_minus 5th el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E00381D-9121-1367-868A-D0E892063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A22844DE-7E20-A347-9B55-89F79CD8CC13}" type="datetime4">
              <a:rPr lang="en-GB" noProof="0" smtClean="0"/>
              <a:t>28 January 2026</a:t>
            </a:fld>
            <a:endParaRPr lang="en-GB" noProof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94128168-8A0B-A6F5-C6D2-4D2A0B59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4B747D3-2027-2528-A524-D0FF2D29793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166871"/>
            <a:ext cx="10244139" cy="4879917"/>
          </a:xfrm>
        </p:spPr>
        <p:txBody>
          <a:bodyPr numCol="2" spcCol="360000"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E7E097-BDD4-EC97-718F-0B1CBF04824F}"/>
              </a:ext>
            </a:extLst>
          </p:cNvPr>
          <p:cNvSpPr txBox="1"/>
          <p:nvPr userDrawn="1"/>
        </p:nvSpPr>
        <p:spPr>
          <a:xfrm>
            <a:off x="11167872" y="61935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/>
          </a:p>
        </p:txBody>
      </p:sp>
    </p:spTree>
    <p:extLst>
      <p:ext uri="{BB962C8B-B14F-4D97-AF65-F5344CB8AC3E}">
        <p14:creationId xmlns:p14="http://schemas.microsoft.com/office/powerpoint/2010/main" val="684856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3" b="1"/>
          <a:stretch/>
        </p:blipFill>
        <p:spPr>
          <a:xfrm>
            <a:off x="6096000" y="-249384"/>
            <a:ext cx="6156960" cy="715044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6CC08055-A82F-B4E1-E765-539B7CB60B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D08069-E499-EEE9-A9EF-761884737528}"/>
              </a:ext>
            </a:extLst>
          </p:cNvPr>
          <p:cNvSpPr txBox="1"/>
          <p:nvPr userDrawn="1"/>
        </p:nvSpPr>
        <p:spPr>
          <a:xfrm>
            <a:off x="2480441" y="303749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B2D96B27-7C24-42EE-302B-1B572E0CF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E538AEC-71F7-C341-8236-CE5326EB2DC9}" type="datetime4">
              <a:rPr lang="en-GB" noProof="0" smtClean="0"/>
              <a:t>28 January 2026</a:t>
            </a:fld>
            <a:endParaRPr lang="en-GB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3706E-B13E-002D-1283-BED4906DC623}"/>
              </a:ext>
            </a:extLst>
          </p:cNvPr>
          <p:cNvSpPr txBox="1"/>
          <p:nvPr userDrawn="1"/>
        </p:nvSpPr>
        <p:spPr>
          <a:xfrm>
            <a:off x="12760036" y="17872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2C00EF25-C478-7392-CC96-415A9CF47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6EB5A11-50C0-17B3-27A9-694E704111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552683A-EC8E-5E4D-FC4A-A1D0D59124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47855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414" r="-2727" b="-1414"/>
          <a:stretch/>
        </p:blipFill>
        <p:spPr>
          <a:xfrm>
            <a:off x="6096000" y="-110837"/>
            <a:ext cx="6324922" cy="712246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008CB116-8D9C-C339-840B-7F12ACD33FC7}"/>
              </a:ext>
            </a:extLst>
          </p:cNvPr>
          <p:cNvSpPr/>
          <p:nvPr userDrawn="1"/>
        </p:nvSpPr>
        <p:spPr>
          <a:xfrm>
            <a:off x="9763676" y="3521574"/>
            <a:ext cx="2496337" cy="342710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F4E2A9B9-7059-BE16-C967-1F27AEA4A0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8CB61BFB-F5F1-F2BD-AE09-FAAFE9E92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CC7D7D24-BCED-9947-9567-DCED089AD123}" type="datetime4">
              <a:rPr lang="en-GB" noProof="0" smtClean="0"/>
              <a:t>28 January 2026</a:t>
            </a:fld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120B4AAD-8912-5FBE-32D6-47514A3F9F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FA8BECB-5709-794E-2C62-66D568A173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FA118BE-BA29-013E-7AD4-20184E5A8B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31039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A6B599-6088-2495-1F8E-A0182C87A7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15" r="1113" b="804"/>
          <a:stretch/>
        </p:blipFill>
        <p:spPr>
          <a:xfrm>
            <a:off x="6096000" y="-152462"/>
            <a:ext cx="6148715" cy="706588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3E6E3CBD-9E53-AD7F-1539-710D621DD59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3940C55A-CA42-151B-E9CC-C1FC06E7A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787B0780-DBC6-0440-878A-875C90FF6924}" type="datetime4">
              <a:rPr lang="en-GB" noProof="0" smtClean="0"/>
              <a:t>28 January 2026</a:t>
            </a:fld>
            <a:endParaRPr lang="en-GB" noProof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9A31E-2E57-698F-D323-4D323C644DA5}"/>
              </a:ext>
            </a:extLst>
          </p:cNvPr>
          <p:cNvSpPr txBox="1"/>
          <p:nvPr userDrawn="1"/>
        </p:nvSpPr>
        <p:spPr>
          <a:xfrm>
            <a:off x="12760036" y="42810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4F04D502-4BCA-C42A-8B1E-093633E2A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51EDACE-89E2-0D65-FBED-DD1C815033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2B86F21-BEC1-BA29-D04A-F7E6D531BE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003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3E89DB29-AE77-6752-D705-39D36FCEB8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351997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19CC5424-EB6E-FE53-C420-805CC62B32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81682F-9B7E-EC60-08B1-746B88661F7E}"/>
              </a:ext>
            </a:extLst>
          </p:cNvPr>
          <p:cNvSpPr txBox="1"/>
          <p:nvPr userDrawn="1"/>
        </p:nvSpPr>
        <p:spPr>
          <a:xfrm>
            <a:off x="2049517" y="326871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483C3273-8611-1684-1761-B80A4531D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F8C5858-1F55-A640-93D9-4BF8016EC0EC}" type="datetime4">
              <a:rPr lang="en-GB" noProof="0" smtClean="0"/>
              <a:t>28 January 2026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DF1DD98-6F9E-6A8E-E5D3-FD806CE0F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469903D-7757-4AF6-5B13-2082B42B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0305691-551D-6E91-1E67-871E78DB4E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6122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BB3B400-1034-63D1-E51E-72393CCCB9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FD0777F-C3F2-114B-9A9A-4F26435FC538}" type="datetime4">
              <a:rPr lang="en-GB" noProof="0" smtClean="0"/>
              <a:t>28 January 2026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1007F4D2-7A9F-A3A0-59EC-FA1F40AD5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C01068-F592-FF97-7599-4766C05DF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43282A1-61D1-173F-5518-980BB47A8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42808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DE3501-A8A7-5182-55F9-F725799DB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t="63" r="867" b="92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4DBE823E-7761-C504-F620-A9B8D59253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2DC962B7-1BCF-2845-A6AC-DA4273ED3D85}" type="datetime4">
              <a:rPr lang="en-GB" noProof="0" smtClean="0"/>
              <a:t>28 January 2026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42AC73E-231F-70BC-7171-383552084E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4430525-007C-1EED-3AAE-54C0BBE86E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C957563-D943-4463-18D7-35C732352E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64804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A62185F-E343-FDA4-7FCB-22560D0B8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t="-2627" r="-3924" b="-2020"/>
          <a:stretch/>
        </p:blipFill>
        <p:spPr>
          <a:xfrm>
            <a:off x="6096000" y="-235529"/>
            <a:ext cx="6394742" cy="724845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10049762" y="3635941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C4CE9EEE-2ED6-7A1D-4D53-D1AE691C9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2AAEDFE-17CA-5040-B10B-CECD46AFFD2B}" type="datetime4">
              <a:rPr lang="en-GB" noProof="0" smtClean="0"/>
              <a:t>28 January 2026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16AE0-B0B9-E645-A0EC-F9618E32C03F}"/>
              </a:ext>
            </a:extLst>
          </p:cNvPr>
          <p:cNvSpPr txBox="1"/>
          <p:nvPr userDrawn="1"/>
        </p:nvSpPr>
        <p:spPr>
          <a:xfrm>
            <a:off x="9490364" y="76338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1DE78F9B-696E-E624-610B-ABEA9A7BA2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F43EBEC-A711-F9BA-A39D-6790D09B70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2A0458-E57D-3B04-6F91-DBBD4F13623E}"/>
              </a:ext>
            </a:extLst>
          </p:cNvPr>
          <p:cNvSpPr txBox="1"/>
          <p:nvPr userDrawn="1"/>
        </p:nvSpPr>
        <p:spPr>
          <a:xfrm>
            <a:off x="1674421" y="16506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9614763-DAF3-5E0E-689C-E9BB8FC59A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7251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AC4F561-B1D3-FB3C-18EE-4771B076B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" t="980" r="1041" b="980"/>
          <a:stretch/>
        </p:blipFill>
        <p:spPr>
          <a:xfrm>
            <a:off x="6096000" y="1"/>
            <a:ext cx="6095999" cy="685799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47996087-BF99-F53A-0697-2F19D09BB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BFD8D9D9-6F04-534D-A84C-8D9ACA749268}" type="datetime4">
              <a:rPr lang="en-GB" noProof="0" smtClean="0"/>
              <a:t>28 January 2026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DB40456A-8140-8B38-2748-1199213E6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C8512A2-852F-AC5A-FC4F-5171D27D2F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48DB44D-FF1F-13FB-E14F-FED5B336B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80639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5A1008-241E-E3F3-DF93-CB2530D705E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1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610539 h 6858000"/>
              <a:gd name="connsiteX3" fmla="*/ 3889970 w 6096000"/>
              <a:gd name="connsiteY3" fmla="*/ 6857999 h 6858000"/>
              <a:gd name="connsiteX4" fmla="*/ 6096000 w 6096000"/>
              <a:gd name="connsiteY4" fmla="*/ 6857999 h 6858000"/>
              <a:gd name="connsiteX5" fmla="*/ 6096000 w 6096000"/>
              <a:gd name="connsiteY5" fmla="*/ 6858000 h 6858000"/>
              <a:gd name="connsiteX6" fmla="*/ 0 w 6096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610539"/>
                </a:lnTo>
                <a:lnTo>
                  <a:pt x="3889970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9B4B607E-4E32-27E5-1E07-7597598BF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123469A-E889-CE42-ABA8-53D74D33CC3B}" type="datetime4">
              <a:rPr lang="en-GB" noProof="0" smtClean="0"/>
              <a:t>28 January 2026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779EDED4-4124-A2A6-04F2-E26A670F68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ECF8C0C-87B6-EDE2-A8EE-72455B49B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pic>
        <p:nvPicPr>
          <p:cNvPr id="33" name="Logo">
            <a:extLst>
              <a:ext uri="{FF2B5EF4-FFF2-40B4-BE49-F238E27FC236}">
                <a16:creationId xmlns:a16="http://schemas.microsoft.com/office/drawing/2014/main" id="{ACD95A71-7D53-122F-122F-8A423F9DC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1375FB-BC91-966D-4274-5867288C44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00994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462F3-6FCD-1052-8782-A5B80173D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F400E787-BE64-193E-E367-7A325B9AC3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5E039403-9206-3944-8472-4EA4DE5F979E}" type="datetime4">
              <a:rPr lang="en-GB" noProof="0" smtClean="0"/>
              <a:t>28 January 2026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427D315-0908-8BBE-BAE1-8D46D6E34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965F00B-0BF8-3EC2-80C0-038DA6FF46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09A65B8D-C094-16BB-7880-357BF4B4F5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30927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D7DDC6-7159-7111-0519-FBD583CBA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5DA59480-7C97-768A-AEB4-ACE6E3893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FC1B45C7-2E5F-4846-88F7-3E73042756F6}" type="datetime4">
              <a:rPr lang="en-GB" noProof="0" smtClean="0"/>
              <a:t>28 January 2026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720C5A-8862-8FB2-8E93-484A34E85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C2C1B9-B3E4-EEE6-6290-B59C16FD7F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3D9ADC85-2360-253C-834C-16E60FD1D9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8788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FA2E1-813D-8507-3173-09FF32C236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7039C50C-64E1-4939-2898-B691764B4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5D483A78-E6C4-094C-A171-04175545D6D5}" type="datetime4">
              <a:rPr lang="en-GB" noProof="0" smtClean="0"/>
              <a:t>28 January 2026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4F8716-A776-13BA-4A32-7EB0E857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5649C1F-2B72-376E-A240-6737C9C1E4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D2A2BB38-DFE2-B979-B263-2B887EBFAE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34181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758E0-5FEE-A16A-803A-CDE8602D9A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CCEB2B9D-9972-4B44-4CF1-C920A2365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FF5FFDA7-92CB-B64F-8D96-7797A291682B}" type="datetime4">
              <a:rPr lang="en-GB" noProof="0" smtClean="0"/>
              <a:t>28 January 2026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E40A9F-F8DA-5E36-22B3-87F1FFBC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7A38D6-0B49-AFE8-91AF-9D49E828C1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613898B0-B02D-A76F-86DA-48EA8D5564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35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04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553DE-D4C1-5977-0113-085A857181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94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9AC08-880C-2817-924A-EA15CFE622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2CEC7C09-EA3B-3D9B-C8D4-8F4C8E153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1FB6CC1-4842-2746-8FAB-97E46A945964}" type="datetime4">
              <a:rPr lang="en-GB" noProof="0" smtClean="0"/>
              <a:t>28 January 2026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4F9D1DA-FB23-272A-275B-E44ACAE3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9E2CD6E-86DE-5CB9-0663-319F95563D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C7D0EEC0-F21B-29E5-0810-20EBD82D62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35308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8A533-6D5B-125C-25D8-BC7822228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F2AE4C7C-8222-E6D7-ED27-E08CE10C3B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77AA2E06-2FC3-C34B-BC3D-64DBA3D65C8B}" type="datetime4">
              <a:rPr lang="en-GB" noProof="0" smtClean="0"/>
              <a:t>28 January 2026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F88EAFA-64DC-A73A-E5EA-0DA9CD45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2D2A80D-D847-CCE2-7B0B-B83B6FD093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14442104-B90C-535D-7FD0-FD023CF619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4116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AFBAD-EF0D-36C4-AB73-8C9E303D1E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CEFD2F53-EF75-142C-FD21-C956D5387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6FBBA61-35B6-3A47-8138-56FF4998183D}" type="datetime4">
              <a:rPr lang="en-GB" noProof="0" smtClean="0"/>
              <a:t>28 January 2026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F92DC6F-1E09-109F-25A0-F08DCFDC2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8F928AD-7D90-BE39-0DCB-D7BECAE34A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 dirty="0"/>
              <a:t>Click to edit Subheading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0E903-E594-9F46-CC3B-3DE4F588EA85}"/>
              </a:ext>
            </a:extLst>
          </p:cNvPr>
          <p:cNvSpPr txBox="1"/>
          <p:nvPr userDrawn="1"/>
        </p:nvSpPr>
        <p:spPr>
          <a:xfrm>
            <a:off x="11423904" y="63398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err="1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B3530ECC-7F7E-1243-6901-0C7B8A0C62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55809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FA764-6FED-AB43-D40D-6F63C1E87D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89118793-E6BF-92CD-8916-E7643CDF4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467BA38A-E57A-2B45-90EA-C6B0023EBE10}" type="datetime4">
              <a:rPr lang="en-GB" noProof="0" smtClean="0"/>
              <a:t>28 January 2026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799DCACF-64EA-C7B9-E7E9-25C54C63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3FB8B8D-9E79-5EA2-6917-82D52BE26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8BAD85C4-5D5D-C20A-0F6E-67F79BF44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64297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1529BFD6-D5DB-567E-0E89-8C4C404444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04258" y="1558518"/>
            <a:ext cx="5004000" cy="4487565"/>
          </a:xfrm>
          <a:noFill/>
        </p:spPr>
        <p:txBody>
          <a:bodyPr/>
          <a:lstStyle/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E00381D-9121-1367-868A-D0E892063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A22844DE-7E20-A347-9B55-89F79CD8CC13}" type="datetime4">
              <a:rPr lang="en-GB" noProof="0" smtClean="0"/>
              <a:t>28 January 2026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3546B98-CE99-BC6A-D2A8-8204B5F2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5BCFDC6-4679-0A89-E5D5-63971FF0BA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91599DAE-D742-9E6A-0375-2B2AE48A69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52568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6_Ou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553DE-D4C1-5977-0113-085A857181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5177641"/>
            <a:ext cx="5629274" cy="316607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Subheading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1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ps &amp; Tri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8D6E4A-72D7-1353-8AAB-D03765ED4939}"/>
              </a:ext>
            </a:extLst>
          </p:cNvPr>
          <p:cNvSpPr txBox="1"/>
          <p:nvPr userDrawn="1"/>
        </p:nvSpPr>
        <p:spPr>
          <a:xfrm>
            <a:off x="8091488" y="1619524"/>
            <a:ext cx="3651250" cy="18565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Guides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view guides, click the View tab and set tick mark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Guides.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Colors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You can change the colors by clicking on font colors. There are seven predefined theme colors.  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It’s not allowed to use the standard colors.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Header and Footer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Header and Footer. Click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tab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and under the “Text” section click on Header and Footer.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29BA1-B2F0-7FBC-F925-919636AD9E89}"/>
              </a:ext>
            </a:extLst>
          </p:cNvPr>
          <p:cNvSpPr txBox="1"/>
          <p:nvPr userDrawn="1"/>
        </p:nvSpPr>
        <p:spPr>
          <a:xfrm>
            <a:off x="466725" y="1619524"/>
            <a:ext cx="3463925" cy="4774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Fonts used in the template</a:t>
            </a: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Header and body text is </a:t>
            </a:r>
            <a:r>
              <a:rPr lang="en-GB" sz="1100" b="0" kern="1200" cap="none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Inter 18 pt.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Bullet points. Use the increase/decrease </a:t>
            </a:r>
            <a:b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to jump through levels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 press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you bullet point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Two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second level bullet point in 18 pt.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Three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16 pt.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Four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14 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Five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12 pt.</a:t>
            </a:r>
          </a:p>
          <a:p>
            <a:pPr marL="4763" indent="-4763">
              <a:spcAft>
                <a:spcPts val="300"/>
              </a:spcAft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4763" indent="-4763">
              <a:spcAft>
                <a:spcPts val="300"/>
              </a:spcAft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This can only be done in a predefined text or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content placeholder.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defRPr/>
            </a:pPr>
            <a:endParaRPr lang="en-GB" sz="110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300"/>
              </a:spcAft>
            </a:pPr>
            <a:endParaRPr lang="en-GB" sz="110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D484B-FAD0-D762-4065-8CFFB930FA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114F9-39D1-60CE-CF91-2DD7082C2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646EE-ACAF-1004-AD90-EA4358A0F2E7}"/>
              </a:ext>
            </a:extLst>
          </p:cNvPr>
          <p:cNvSpPr txBox="1"/>
          <p:nvPr userDrawn="1"/>
        </p:nvSpPr>
        <p:spPr>
          <a:xfrm>
            <a:off x="4259263" y="1619524"/>
            <a:ext cx="3651250" cy="3529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Use layouts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Home tab.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New Slide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insert new slide.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Choose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Layout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an appropriate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 from the "drop down" menu. 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Insert picture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slides with picture placeholder, click on the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icon and choose Insert.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Change picture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Crop to change size or focus of the picture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hold the SHIFT-key down while dragging the corners of the picture.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insert a new one, the picture may lie in front of the text or graphic, then select the picture, right-click and choose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Send to back.</a:t>
            </a:r>
            <a:endParaRPr lang="en-GB" sz="11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DA954-6B81-333B-CD05-561176DE0A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6787" y="1708977"/>
            <a:ext cx="413682" cy="736554"/>
          </a:xfrm>
          <a:prstGeom prst="rect">
            <a:avLst/>
          </a:prstGeom>
        </p:spPr>
      </p:pic>
      <p:pic>
        <p:nvPicPr>
          <p:cNvPr id="7" name="Billede 15">
            <a:extLst>
              <a:ext uri="{FF2B5EF4-FFF2-40B4-BE49-F238E27FC236}">
                <a16:creationId xmlns:a16="http://schemas.microsoft.com/office/drawing/2014/main" id="{33D8C1AB-69EE-4A46-DA82-DB5710BC2B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08797" y="2445531"/>
            <a:ext cx="742643" cy="24056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DE5D106-A58A-DDCA-1706-F2E4B2DF9175}"/>
              </a:ext>
            </a:extLst>
          </p:cNvPr>
          <p:cNvGrpSpPr/>
          <p:nvPr userDrawn="1"/>
        </p:nvGrpSpPr>
        <p:grpSpPr>
          <a:xfrm>
            <a:off x="8091488" y="3422665"/>
            <a:ext cx="1562894" cy="584159"/>
            <a:chOff x="4643438" y="3657039"/>
            <a:chExt cx="1562894" cy="5841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8BF1E3-FDD5-78A9-777D-3C38E1993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3438" y="3732736"/>
              <a:ext cx="1562894" cy="470463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400FD85-91E9-D1F1-CD3D-298ED4CC803B}"/>
                </a:ext>
              </a:extLst>
            </p:cNvPr>
            <p:cNvGrpSpPr/>
            <p:nvPr/>
          </p:nvGrpSpPr>
          <p:grpSpPr>
            <a:xfrm>
              <a:off x="4946767" y="3657039"/>
              <a:ext cx="956235" cy="584159"/>
              <a:chOff x="4946767" y="3570664"/>
              <a:chExt cx="956235" cy="838436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CB1DF58-CA1A-89E3-535C-F92EEB0493A9}"/>
                  </a:ext>
                </a:extLst>
              </p:cNvPr>
              <p:cNvCxnSpPr/>
              <p:nvPr/>
            </p:nvCxnSpPr>
            <p:spPr>
              <a:xfrm flipV="1">
                <a:off x="4946767" y="3570664"/>
                <a:ext cx="956235" cy="827922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4840CD3-8C39-9890-0278-25430839B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6767" y="3581178"/>
                <a:ext cx="956235" cy="827922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" name="Billede 27">
            <a:extLst>
              <a:ext uri="{FF2B5EF4-FFF2-40B4-BE49-F238E27FC236}">
                <a16:creationId xmlns:a16="http://schemas.microsoft.com/office/drawing/2014/main" id="{D3A21A2B-F394-27AB-3ED7-169991DFE10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29864" y="2456921"/>
            <a:ext cx="984015" cy="5109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593B0C-DB2F-238C-378D-2ED7DF65C999}"/>
              </a:ext>
            </a:extLst>
          </p:cNvPr>
          <p:cNvSpPr txBox="1"/>
          <p:nvPr userDrawn="1"/>
        </p:nvSpPr>
        <p:spPr>
          <a:xfrm>
            <a:off x="466725" y="834298"/>
            <a:ext cx="5024465" cy="7718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3200"/>
              <a:t>Tips &amp; Tricks</a:t>
            </a:r>
          </a:p>
        </p:txBody>
      </p:sp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A3A77E16-F425-B10C-EABD-AD362A7C2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9376950-3845-684C-B399-579F7BB5B749}" type="datetime4">
              <a:rPr lang="en-GB" smtClean="0"/>
              <a:t>28 January 2026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9063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ps &amp; Tri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729BA1-B2F0-7FBC-F925-919636AD9E89}"/>
              </a:ext>
            </a:extLst>
          </p:cNvPr>
          <p:cNvSpPr txBox="1"/>
          <p:nvPr userDrawn="1"/>
        </p:nvSpPr>
        <p:spPr>
          <a:xfrm>
            <a:off x="466725" y="834298"/>
            <a:ext cx="3463925" cy="2174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How to change text colors on charts </a:t>
            </a:r>
          </a:p>
          <a:p>
            <a:pPr>
              <a:spcAft>
                <a:spcPts val="300"/>
              </a:spcAft>
            </a:pPr>
            <a:endParaRPr lang="en-GB" sz="110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D484B-FAD0-D762-4065-8CFFB930FA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114F9-39D1-60CE-CF91-2DD7082C2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A3A77E16-F425-B10C-EABD-AD362A7C2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9376950-3845-684C-B399-579F7BB5B749}" type="datetime4">
              <a:rPr lang="en-GB" smtClean="0"/>
              <a:t>28 January 2026</a:t>
            </a:fld>
            <a:endParaRPr lang="en-GB"/>
          </a:p>
        </p:txBody>
      </p:sp>
      <p:pic>
        <p:nvPicPr>
          <p:cNvPr id="22" name="Picture 21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9A751578-08E0-A1D4-EF21-95AEDFB0E7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91405"/>
            <a:ext cx="3781063" cy="2363165"/>
          </a:xfrm>
          <a:prstGeom prst="rect">
            <a:avLst/>
          </a:prstGeom>
        </p:spPr>
      </p:pic>
      <p:pic>
        <p:nvPicPr>
          <p:cNvPr id="24" name="Picture 2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197C2070-8F94-7376-6D64-47F3B94AC1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76" y="1186288"/>
            <a:ext cx="3781063" cy="2363165"/>
          </a:xfrm>
          <a:prstGeom prst="rect">
            <a:avLst/>
          </a:prstGeom>
        </p:spPr>
      </p:pic>
      <p:pic>
        <p:nvPicPr>
          <p:cNvPr id="18" name="Picture 17" descr="Graphical user interface, application, table, Word, Excel&#10;&#10;Description automatically generated">
            <a:extLst>
              <a:ext uri="{FF2B5EF4-FFF2-40B4-BE49-F238E27FC236}">
                <a16:creationId xmlns:a16="http://schemas.microsoft.com/office/drawing/2014/main" id="{9AF819A9-47A0-04C4-C934-8702D4D3F5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724036"/>
            <a:ext cx="3781063" cy="2363165"/>
          </a:xfrm>
          <a:prstGeom prst="rect">
            <a:avLst/>
          </a:prstGeom>
        </p:spPr>
      </p:pic>
      <p:pic>
        <p:nvPicPr>
          <p:cNvPr id="20" name="Picture 19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C1209B8E-0524-4957-BEDE-815A9A5FD1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6" y="3724037"/>
            <a:ext cx="3781063" cy="236316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CB9944BA-37CD-E354-20D8-D25E62226E8A}"/>
              </a:ext>
            </a:extLst>
          </p:cNvPr>
          <p:cNvSpPr/>
          <p:nvPr userDrawn="1"/>
        </p:nvSpPr>
        <p:spPr>
          <a:xfrm>
            <a:off x="1879270" y="2001844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98B0384-33B0-45D9-90E6-3242E67A788C}"/>
              </a:ext>
            </a:extLst>
          </p:cNvPr>
          <p:cNvSpPr/>
          <p:nvPr userDrawn="1"/>
        </p:nvSpPr>
        <p:spPr>
          <a:xfrm>
            <a:off x="6115181" y="1269910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E20602-3BF0-600E-7327-857AB0471A13}"/>
              </a:ext>
            </a:extLst>
          </p:cNvPr>
          <p:cNvSpPr/>
          <p:nvPr userDrawn="1"/>
        </p:nvSpPr>
        <p:spPr>
          <a:xfrm>
            <a:off x="1891794" y="4119596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A983570-1AC5-4ADF-4A79-D7DF2AFF9973}"/>
              </a:ext>
            </a:extLst>
          </p:cNvPr>
          <p:cNvSpPr/>
          <p:nvPr userDrawn="1"/>
        </p:nvSpPr>
        <p:spPr>
          <a:xfrm>
            <a:off x="7543628" y="4535210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2B0E2F9-0638-FD26-1B80-010F91AD9AB5}"/>
              </a:ext>
            </a:extLst>
          </p:cNvPr>
          <p:cNvSpPr/>
          <p:nvPr userDrawn="1"/>
        </p:nvSpPr>
        <p:spPr>
          <a:xfrm>
            <a:off x="6562481" y="4914948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0F4905-BB0F-95DD-5190-86C0B66AD20A}"/>
              </a:ext>
            </a:extLst>
          </p:cNvPr>
          <p:cNvSpPr/>
          <p:nvPr userDrawn="1"/>
        </p:nvSpPr>
        <p:spPr>
          <a:xfrm>
            <a:off x="6841923" y="5283767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05FCB67-4E8D-8A7C-1D9D-49C6D628BE5A}"/>
              </a:ext>
            </a:extLst>
          </p:cNvPr>
          <p:cNvSpPr/>
          <p:nvPr userDrawn="1"/>
        </p:nvSpPr>
        <p:spPr>
          <a:xfrm>
            <a:off x="7557155" y="5344223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FCDB8D-39DD-CA86-4892-1EA796282258}"/>
              </a:ext>
            </a:extLst>
          </p:cNvPr>
          <p:cNvSpPr txBox="1"/>
          <p:nvPr userDrawn="1"/>
        </p:nvSpPr>
        <p:spPr>
          <a:xfrm>
            <a:off x="4364253" y="1218151"/>
            <a:ext cx="1433656" cy="1149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1: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text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box/group you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want to change.</a:t>
            </a:r>
          </a:p>
          <a:p>
            <a:pPr>
              <a:spcAft>
                <a:spcPts val="300"/>
              </a:spcAft>
            </a:pPr>
            <a:endParaRPr lang="en-GB" sz="110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F0578A-EC70-69E5-C533-893E5BE78742}"/>
              </a:ext>
            </a:extLst>
          </p:cNvPr>
          <p:cNvSpPr txBox="1"/>
          <p:nvPr userDrawn="1"/>
        </p:nvSpPr>
        <p:spPr>
          <a:xfrm>
            <a:off x="10029462" y="1191476"/>
            <a:ext cx="1362438" cy="16715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2: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Make sure you’re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‘Home’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in the top menu. </a:t>
            </a:r>
          </a:p>
          <a:p>
            <a:pPr>
              <a:spcAft>
                <a:spcPts val="300"/>
              </a:spcAft>
            </a:pPr>
            <a:endParaRPr lang="en-GB" sz="110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49BDEB-4DF5-535B-017B-EE05411A6367}"/>
              </a:ext>
            </a:extLst>
          </p:cNvPr>
          <p:cNvSpPr txBox="1"/>
          <p:nvPr userDrawn="1"/>
        </p:nvSpPr>
        <p:spPr>
          <a:xfrm>
            <a:off x="4364254" y="3735785"/>
            <a:ext cx="1433656" cy="12283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3: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‘Font </a:t>
            </a:r>
            <a:b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 colour’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drop down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menu and choose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‘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SAXO blue’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Theme Colours.</a:t>
            </a:r>
          </a:p>
          <a:p>
            <a:pPr>
              <a:spcAft>
                <a:spcPts val="300"/>
              </a:spcAft>
            </a:pPr>
            <a:endParaRPr lang="en-GB" sz="110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C6C822-159B-DE89-190E-8973BD7DF790}"/>
              </a:ext>
            </a:extLst>
          </p:cNvPr>
          <p:cNvSpPr txBox="1"/>
          <p:nvPr userDrawn="1"/>
        </p:nvSpPr>
        <p:spPr>
          <a:xfrm>
            <a:off x="10040780" y="3727343"/>
            <a:ext cx="1362438" cy="10435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4: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Repeat on each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text group you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want to change.  </a:t>
            </a:r>
            <a:endParaRPr lang="en-GB" sz="1100" b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300"/>
              </a:spcAft>
            </a:pPr>
            <a:endParaRPr lang="en-GB" sz="110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51517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27895-C4B9-2B85-490F-5CE9B58C2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EEB80-C398-5048-C3AA-7C7D770B6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E507E-AC5A-463C-A7BC-2906CFBA9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B3887-F1A6-124A-88D2-42CC6F342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A6CBE-E811-437A-0A3A-E5F346024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415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E7EA-784A-A808-42C6-FFAC9C5B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690BE-0FD8-7C35-7A87-DC1F1F795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44582-E07F-F96D-E6C6-7FADABD02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255BE-4A67-E572-1191-208BB0A01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2F87A-C9B6-0843-B5F5-E0777B8D4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56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B4AD6345-5915-83E1-40EF-68FD15D6FA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826432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56C5F-BB21-B057-1698-86B512E6E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4FC30-FB8B-BA93-9A84-57E8E7219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A18EF-6577-CF18-C8F0-FC7ECB573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0170-63C5-0403-02EA-BFA36F4E5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A91E5-85C7-7AEB-31C0-2396DE06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290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482F-3700-AF99-D317-90BB2A78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CA087-7EEE-7161-5ACF-60CCA24D1D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C639E-3E28-C888-A9C1-6CA4920DF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A06F4-E8FA-B5BE-9EF3-2460D8D1A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1/28/26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ADF60-3A15-8264-7B95-4F9077DAD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CA361-BB86-99AB-A95B-D0D17399D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517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AAFE-A5A8-C0BC-E555-10FF75BA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08FC5-6C91-00EA-6430-AF162F8DD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F6990-A90F-A7CF-BB35-E718C2C93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034428-2539-63AD-C062-9B548E861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4A5A44-ADF6-899F-031E-9FA8594E0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A8F2D0-3EBB-E75B-2F19-D460D5A76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1/28/26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D77D48-1C83-2450-4700-B168AD89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3D7FF8-5A3C-DCD3-4B38-3200FE04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487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6F3B-928E-44C1-9FF2-0344F321D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006E72-274F-ACBC-6E3C-9A7F4BCC5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1/28/26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215F3-E1D2-8D16-981B-E2FD03EF7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85C342-01B9-D509-14AC-4A5B910BD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127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F9B352-4C7B-53EC-153F-4360F7E5D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1/28/26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9533CC-BD07-BCE8-1C3B-630E794DC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7A60C-AD49-2CAB-9E44-10BC0C51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232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3847-D879-CA30-8E47-D5D0CE472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AF370-8371-F8D1-0380-E14522E7E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FB0BB-64D1-E24C-898F-9B47869FA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4EB85-0390-936D-675E-58BF7E7C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1/28/26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A142C-E56A-77AD-15B8-A7B0D9ADF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0342B-2BDF-B702-BCFF-9094070D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341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395C-A610-EE5A-9C26-77FD0F942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61D17F-EE48-16EB-7A0B-46C7BC0F1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CA161-44A9-1130-A553-0E7E2AB35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5DB01-EEB4-3142-E25C-247BAAED8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1/28/26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F7732-1CA1-C18B-AA71-0ED993A82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F1740-7112-A72C-FA9E-52FDE92B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8758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3EE22-52AB-16A9-8D78-F830FC4E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1F733-E331-F1DE-3A29-6BBCAC361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1A441-CE9E-5957-3A63-EDEB72265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7BA62-93E0-A699-3BF0-2A4D5BAEE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05FCD-C72B-57AA-869A-7F778910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577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3A852D-49D5-B9A4-80DF-A604EEEE0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F79DA8-C35B-C478-9C40-7B70317B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B91B5-86F9-5719-C948-7BB3E78E9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AA984-46B3-7441-BA58-25DCB825B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522E9-30E5-F33A-CF14-D0EDB42C3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660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6670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04D85A1A-A14D-1876-55AF-51EEC57235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C13E-054C-49A5-572F-C91254455FCE}"/>
              </a:ext>
            </a:extLst>
          </p:cNvPr>
          <p:cNvSpPr txBox="1"/>
          <p:nvPr userDrawn="1"/>
        </p:nvSpPr>
        <p:spPr>
          <a:xfrm>
            <a:off x="10619874" y="-8823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70128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3E89DB29-AE77-6752-D705-39D36FCEB8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4013677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2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9911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5830093-BD0D-12D4-1E07-2D0FF35D5C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6208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605388C8-A57D-A297-D66B-767E8ADACB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519237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0A99B4-8665-6F0C-4970-63B0F454A2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A7753F1-1BD8-1AB2-C8F6-C1F636CA21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CD88569-87AF-6761-6C9B-5A47EF63FA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8C167-4CE2-EAF2-8C45-65255718A07F}"/>
              </a:ext>
            </a:extLst>
          </p:cNvPr>
          <p:cNvSpPr txBox="1"/>
          <p:nvPr userDrawn="1"/>
        </p:nvSpPr>
        <p:spPr>
          <a:xfrm>
            <a:off x="9829800" y="-10374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5227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D6DE74-2882-C44A-36B4-BE8996772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491596"/>
            <a:ext cx="11256963" cy="71952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803A7-4B2F-11C7-5FEC-355E717D8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00" y="1209600"/>
            <a:ext cx="11259569" cy="4586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2B268-7607-14C6-AFC1-6393166B5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13397" y="6278563"/>
            <a:ext cx="2785528" cy="2174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2D33E-8576-3C7D-5D02-8B7C17AFC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118" y="6278563"/>
            <a:ext cx="496581" cy="2174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5A3A8AA-2633-49C9-9BAD-1EB96DCF18B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B97BED07-6F9A-CBD4-5460-52CCBA2D3928}"/>
              </a:ext>
            </a:extLst>
          </p:cNvPr>
          <p:cNvPicPr>
            <a:picLocks noChangeAspect="1"/>
          </p:cNvPicPr>
          <p:nvPr userDrawn="1"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8" name="Shape 2 - Overlay">
            <a:extLst>
              <a:ext uri="{FF2B5EF4-FFF2-40B4-BE49-F238E27FC236}">
                <a16:creationId xmlns:a16="http://schemas.microsoft.com/office/drawing/2014/main" id="{F387A88C-2FB1-8349-D092-A781E76C55C5}"/>
              </a:ext>
            </a:extLst>
          </p:cNvPr>
          <p:cNvSpPr/>
          <p:nvPr userDrawn="1"/>
        </p:nvSpPr>
        <p:spPr>
          <a:xfrm>
            <a:off x="3668344" y="6224790"/>
            <a:ext cx="430581" cy="633850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>
              <a:alpha val="9804"/>
            </a:srgbClr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9" name="The Hook">
            <a:extLst>
              <a:ext uri="{FF2B5EF4-FFF2-40B4-BE49-F238E27FC236}">
                <a16:creationId xmlns:a16="http://schemas.microsoft.com/office/drawing/2014/main" id="{A240FBBA-5FF0-D0BA-A2EC-BDF3A741CC83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15CFE64-25D5-E682-6F38-1B41CFCFA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D4B01D6-2090-FC43-8934-FBB7F23E9990}" type="datetime4">
              <a:rPr lang="en-GB" smtClean="0"/>
              <a:pPr/>
              <a:t>28 January 2026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20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9" r:id="rId3"/>
    <p:sldLayoutId id="2147483674" r:id="rId4"/>
    <p:sldLayoutId id="2147483675" r:id="rId5"/>
    <p:sldLayoutId id="2147483680" r:id="rId6"/>
    <p:sldLayoutId id="2147483678" r:id="rId7"/>
    <p:sldLayoutId id="2147483679" r:id="rId8"/>
    <p:sldLayoutId id="2147483688" r:id="rId9"/>
    <p:sldLayoutId id="2147483683" r:id="rId10"/>
    <p:sldLayoutId id="2147483686" r:id="rId11"/>
    <p:sldLayoutId id="2147483687" r:id="rId12"/>
    <p:sldLayoutId id="2147483713" r:id="rId13"/>
    <p:sldLayoutId id="2147483714" r:id="rId14"/>
    <p:sldLayoutId id="2147483720" r:id="rId15"/>
    <p:sldLayoutId id="2147483661" r:id="rId16"/>
    <p:sldLayoutId id="2147483730" r:id="rId17"/>
    <p:sldLayoutId id="2147483710" r:id="rId18"/>
    <p:sldLayoutId id="2147483706" r:id="rId19"/>
    <p:sldLayoutId id="2147483662" r:id="rId20"/>
    <p:sldLayoutId id="2147483731" r:id="rId21"/>
    <p:sldLayoutId id="2147483732" r:id="rId22"/>
    <p:sldLayoutId id="2147483726" r:id="rId23"/>
    <p:sldLayoutId id="2147483723" r:id="rId24"/>
    <p:sldLayoutId id="2147483667" r:id="rId25"/>
    <p:sldLayoutId id="2147483727" r:id="rId26"/>
    <p:sldLayoutId id="2147483690" r:id="rId27"/>
    <p:sldLayoutId id="2147483691" r:id="rId28"/>
    <p:sldLayoutId id="2147483696" r:id="rId29"/>
    <p:sldLayoutId id="2147483694" r:id="rId30"/>
    <p:sldLayoutId id="2147483695" r:id="rId31"/>
    <p:sldLayoutId id="2147483715" r:id="rId32"/>
    <p:sldLayoutId id="2147483716" r:id="rId33"/>
    <p:sldLayoutId id="2147483721" r:id="rId34"/>
    <p:sldLayoutId id="2147483724" r:id="rId35"/>
    <p:sldLayoutId id="2147483698" r:id="rId36"/>
    <p:sldLayoutId id="2147483699" r:id="rId37"/>
    <p:sldLayoutId id="2147483704" r:id="rId38"/>
    <p:sldLayoutId id="2147483702" r:id="rId39"/>
    <p:sldLayoutId id="2147483703" r:id="rId40"/>
    <p:sldLayoutId id="2147483717" r:id="rId41"/>
    <p:sldLayoutId id="2147483718" r:id="rId42"/>
    <p:sldLayoutId id="2147483722" r:id="rId43"/>
    <p:sldLayoutId id="2147483725" r:id="rId44"/>
    <p:sldLayoutId id="2147483670" r:id="rId45"/>
    <p:sldLayoutId id="2147483672" r:id="rId46"/>
    <p:sldLayoutId id="2147483729" r:id="rId4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58763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81025" indent="-268288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89000" indent="-307975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03325" indent="-314325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94">
          <p15:clr>
            <a:srgbClr val="F26B43"/>
          </p15:clr>
        </p15:guide>
        <p15:guide id="4" pos="2582">
          <p15:clr>
            <a:srgbClr val="F26B43"/>
          </p15:clr>
        </p15:guide>
        <p15:guide id="5" pos="2683">
          <p15:clr>
            <a:srgbClr val="F26B43"/>
          </p15:clr>
        </p15:guide>
        <p15:guide id="6" pos="4983">
          <p15:clr>
            <a:srgbClr val="F26B43"/>
          </p15:clr>
        </p15:guide>
        <p15:guide id="7" pos="5097">
          <p15:clr>
            <a:srgbClr val="F26B43"/>
          </p15:clr>
        </p15:guide>
        <p15:guide id="8" pos="7385">
          <p15:clr>
            <a:srgbClr val="F26B43"/>
          </p15:clr>
        </p15:guide>
        <p15:guide id="11" orient="horz" pos="294">
          <p15:clr>
            <a:srgbClr val="F26B43"/>
          </p15:clr>
        </p15:guide>
        <p15:guide id="12" orient="horz" pos="4020">
          <p15:clr>
            <a:srgbClr val="F26B43"/>
          </p15:clr>
        </p15:guide>
        <p15:guide id="13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60761A-A24E-8EA7-05DA-AF920263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D1811-9C1D-C7D9-65AE-5182FAB11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98779-DC80-C985-C596-C8F9477854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1AFCE9-5BE8-4104-81ED-A54F33A7FA1D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3038D-3139-0751-5DA6-2BD5936D0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D8322-491B-0DD6-FF92-007F5DFCD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0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7.png"/><Relationship Id="rId4" Type="http://schemas.openxmlformats.org/officeDocument/2006/relationships/hyperlink" Target="https://ragantraining.com/strategic-storytelling-telling-simple-scalable-stories-that-meet-the-moment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7.png"/><Relationship Id="rId4" Type="http://schemas.openxmlformats.org/officeDocument/2006/relationships/hyperlink" Target="https://ffipractitioner.org/addiction-advisors-and-alliances-working-together-to-address-complex-family-issue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guru.org/make-good-luck-come-your-way/" TargetMode="External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jfif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7.png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vvymom.ca/article/winning-is-everything-kids-competitive/" TargetMode="Externa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7.png"/><Relationship Id="rId4" Type="http://schemas.openxmlformats.org/officeDocument/2006/relationships/hyperlink" Target="https://east5thavenue.com/main-page/attachment/win-win-strategy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6A0BC8-D7FA-CED8-EE86-671BF1601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25" y="2229249"/>
            <a:ext cx="5628000" cy="2294462"/>
          </a:xfrm>
        </p:spPr>
        <p:txBody>
          <a:bodyPr>
            <a:normAutofit/>
          </a:bodyPr>
          <a:lstStyle/>
          <a:p>
            <a:r>
              <a:rPr lang="en-US" dirty="0"/>
              <a:t>ISE 2026</a:t>
            </a:r>
            <a:br>
              <a:rPr lang="en-US" dirty="0"/>
            </a:br>
            <a:r>
              <a:rPr lang="en-US" dirty="0"/>
              <a:t>Quality Award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40D00FC-277A-95DB-CC71-CEE577C89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51" y="4628751"/>
            <a:ext cx="5629274" cy="1329249"/>
          </a:xfrm>
        </p:spPr>
        <p:txBody>
          <a:bodyPr/>
          <a:lstStyle/>
          <a:p>
            <a:r>
              <a:rPr lang="en-US" dirty="0"/>
              <a:t>Jinhong Brejnholt</a:t>
            </a:r>
          </a:p>
          <a:p>
            <a:r>
              <a:rPr lang="en-US" dirty="0"/>
              <a:t>Saxo Bank</a:t>
            </a:r>
          </a:p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Feb</a:t>
            </a:r>
          </a:p>
        </p:txBody>
      </p:sp>
    </p:spTree>
    <p:extLst>
      <p:ext uri="{BB962C8B-B14F-4D97-AF65-F5344CB8AC3E}">
        <p14:creationId xmlns:p14="http://schemas.microsoft.com/office/powerpoint/2010/main" val="2232139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2C545-1472-7A3A-E6E1-8986AC835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9A92C-2C08-92A8-31D7-888CBD0838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10</a:t>
            </a:fld>
            <a:endParaRPr lang="en-GB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240DD-D045-5260-3AF6-D0F7092C88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123469A-E889-CE42-ABA8-53D74D33CC3B}" type="datetime4">
              <a:rPr lang="en-GB" noProof="0" smtClean="0"/>
              <a:t>28 January 2026</a:t>
            </a:fld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258F25-F77A-BD6B-A1E2-C3C12F05E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Presentation Technique</a:t>
            </a:r>
            <a:endParaRPr lang="en-DK" sz="44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950E88-0F53-06E6-8A12-17EFB24F49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3600" dirty="0"/>
              <a:t>Effective Presentation and Pitching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K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3600" dirty="0" err="1"/>
              <a:t>Responsive</a:t>
            </a:r>
            <a:r>
              <a:rPr lang="da-DK" sz="3600" dirty="0"/>
              <a:t> Engagement</a:t>
            </a:r>
            <a:endParaRPr lang="en-DK" sz="3600" dirty="0"/>
          </a:p>
        </p:txBody>
      </p:sp>
      <p:pic>
        <p:nvPicPr>
          <p:cNvPr id="15" name="Picture Placeholder 14" descr="A book and glasses on a table&#10;&#10;AI-generated content may be incorrect.">
            <a:extLst>
              <a:ext uri="{FF2B5EF4-FFF2-40B4-BE49-F238E27FC236}">
                <a16:creationId xmlns:a16="http://schemas.microsoft.com/office/drawing/2014/main" id="{0D14F856-1EB4-9D18-C7ED-877CC4A9ADB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5000" r="25000"/>
          <a:stretch>
            <a:fillRect/>
          </a:stretch>
        </p:blipFill>
        <p:spPr/>
      </p:pic>
      <p:sp>
        <p:nvSpPr>
          <p:cNvPr id="16" name="Footer Placeholder 13">
            <a:extLst>
              <a:ext uri="{FF2B5EF4-FFF2-40B4-BE49-F238E27FC236}">
                <a16:creationId xmlns:a16="http://schemas.microsoft.com/office/drawing/2014/main" id="{22E33445-E4D9-028F-8AE1-8A4E458BD51C}"/>
              </a:ext>
            </a:extLst>
          </p:cNvPr>
          <p:cNvSpPr txBox="1">
            <a:spLocks/>
          </p:cNvSpPr>
          <p:nvPr/>
        </p:nvSpPr>
        <p:spPr>
          <a:xfrm>
            <a:off x="2021264" y="6293779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159A47DF-976A-5EAC-81C0-FE2904384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533" y="6253762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07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5602F-0FDB-E9AE-A7CB-6A9336003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54F5B-AFF5-BE58-A59C-7C93B5783B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11</a:t>
            </a:fld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D82D5-0FBE-0043-6CD4-323C9EBC46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123469A-E889-CE42-ABA8-53D74D33CC3B}" type="datetime4">
              <a:rPr lang="en-GB" noProof="0" smtClean="0"/>
              <a:t>28 January 2026</a:t>
            </a:fld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870607-BA75-C3E1-54CA-D7152E27C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/>
              <a:t>Teamwork</a:t>
            </a:r>
            <a:endParaRPr lang="en-DK" sz="44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791E0B3-179B-FB1E-66F9-2B559BEA81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3600"/>
              <a:t>Embrace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K" sz="3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3600"/>
              <a:t>Utilization of Team Potential</a:t>
            </a:r>
            <a:endParaRPr lang="en-DK" sz="3600"/>
          </a:p>
        </p:txBody>
      </p:sp>
      <p:pic>
        <p:nvPicPr>
          <p:cNvPr id="10" name="Picture Placeholder 9" descr="A silhouette of people helping each other&#10;&#10;AI-generated content may be incorrect.">
            <a:extLst>
              <a:ext uri="{FF2B5EF4-FFF2-40B4-BE49-F238E27FC236}">
                <a16:creationId xmlns:a16="http://schemas.microsoft.com/office/drawing/2014/main" id="{CAAFAD8A-142A-EC28-8F70-CBEEDCFAB61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5746" r="25746"/>
          <a:stretch>
            <a:fillRect/>
          </a:stretch>
        </p:blipFill>
        <p:spPr/>
      </p:pic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C2139E40-3078-40DD-B270-57A3C0C6DE93}"/>
              </a:ext>
            </a:extLst>
          </p:cNvPr>
          <p:cNvSpPr txBox="1">
            <a:spLocks/>
          </p:cNvSpPr>
          <p:nvPr/>
        </p:nvSpPr>
        <p:spPr>
          <a:xfrm>
            <a:off x="2021264" y="6293779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F79E2AF7-5E60-B1B5-8F36-81B025447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533" y="6253762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37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1A024-23B7-0ADF-B06C-DC5A0AAC9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3AA9BA3E-8167-0247-A526-FBA296463E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12</a:t>
            </a:fld>
            <a:endParaRPr lang="en-GB" noProof="0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975D905-08D6-6F48-F772-DD28367908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123469A-E889-CE42-ABA8-53D74D33CC3B}" type="datetime4">
              <a:rPr lang="en-GB" sz="9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28 January 2026</a:t>
            </a:fld>
            <a:endParaRPr lang="en-GB" sz="900" noProof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0F693666-5814-429D-2F5B-81FDBACB5A62}"/>
              </a:ext>
            </a:extLst>
          </p:cNvPr>
          <p:cNvSpPr txBox="1">
            <a:spLocks/>
          </p:cNvSpPr>
          <p:nvPr/>
        </p:nvSpPr>
        <p:spPr>
          <a:xfrm>
            <a:off x="2021264" y="6293779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478A830-8EB1-8E70-878B-4AA849663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533" y="6253762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4FCCCCB-8C33-04BE-EE11-A3476D9650D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066663314"/>
              </p:ext>
            </p:extLst>
          </p:nvPr>
        </p:nvGraphicFramePr>
        <p:xfrm>
          <a:off x="2604985" y="896773"/>
          <a:ext cx="6451600" cy="4487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1145653-598C-182A-81DD-A12CDC50AA8E}"/>
              </a:ext>
            </a:extLst>
          </p:cNvPr>
          <p:cNvSpPr txBox="1"/>
          <p:nvPr/>
        </p:nvSpPr>
        <p:spPr>
          <a:xfrm>
            <a:off x="11372193" y="296391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DK" err="1"/>
          </a:p>
        </p:txBody>
      </p:sp>
    </p:spTree>
    <p:extLst>
      <p:ext uri="{BB962C8B-B14F-4D97-AF65-F5344CB8AC3E}">
        <p14:creationId xmlns:p14="http://schemas.microsoft.com/office/powerpoint/2010/main" val="3979886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7EA50-14A8-F00B-3EE6-BBD23F09D3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13</a:t>
            </a:fld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09CFE-50D8-83F6-C829-E1FF0011B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123469A-E889-CE42-ABA8-53D74D33CC3B}" type="datetime4">
              <a:rPr lang="en-GB" sz="9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28 January 2026</a:t>
            </a:fld>
            <a:endParaRPr lang="en-GB" sz="900" noProof="0"/>
          </a:p>
        </p:txBody>
      </p:sp>
      <p:pic>
        <p:nvPicPr>
          <p:cNvPr id="10" name="Content Placeholder 9" descr="A stone with writing on it&#10;&#10;AI-generated content may be incorrect.">
            <a:extLst>
              <a:ext uri="{FF2B5EF4-FFF2-40B4-BE49-F238E27FC236}">
                <a16:creationId xmlns:a16="http://schemas.microsoft.com/office/drawing/2014/main" id="{F1B50720-DF7E-DFFC-B001-F76FF645677B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0306" r="-1" b="18328"/>
          <a:stretch/>
        </p:blipFill>
        <p:spPr>
          <a:xfrm>
            <a:off x="410794" y="545121"/>
            <a:ext cx="11327853" cy="5396157"/>
          </a:xfrm>
          <a:noFill/>
        </p:spPr>
      </p:pic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9F8C6B3C-780A-7F14-837A-67006A760905}"/>
              </a:ext>
            </a:extLst>
          </p:cNvPr>
          <p:cNvSpPr txBox="1">
            <a:spLocks/>
          </p:cNvSpPr>
          <p:nvPr/>
        </p:nvSpPr>
        <p:spPr>
          <a:xfrm>
            <a:off x="2021264" y="6293779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4D61BF4-4A02-DDD4-057F-3024D1C81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533" y="6253762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137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5DB780-E44A-9618-D708-317CDA822A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9" r="6770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502E188-AB5D-99A7-7B7E-301503629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About Saxo Bank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68FF89-5BDC-D8FA-5EA6-EE28D409A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Online trading and investment</a:t>
            </a:r>
          </a:p>
          <a:p>
            <a:r>
              <a:rPr lang="en-US" sz="2000" dirty="0"/>
              <a:t>Danish SIFI Bank</a:t>
            </a:r>
          </a:p>
          <a:p>
            <a:r>
              <a:rPr lang="en-US" sz="2000" dirty="0"/>
              <a:t>400+ banks and brokers</a:t>
            </a:r>
          </a:p>
          <a:p>
            <a:r>
              <a:rPr lang="en-US" sz="2000" dirty="0"/>
              <a:t>1.4 million clients</a:t>
            </a:r>
          </a:p>
          <a:p>
            <a:r>
              <a:rPr lang="de-DE" sz="2000" dirty="0"/>
              <a:t>€118 </a:t>
            </a:r>
            <a:r>
              <a:rPr lang="de-DE" sz="2000" dirty="0" err="1"/>
              <a:t>billion</a:t>
            </a:r>
            <a:r>
              <a:rPr lang="de-DE" sz="2000" dirty="0"/>
              <a:t> in </a:t>
            </a:r>
            <a:r>
              <a:rPr lang="de-DE" sz="2000" dirty="0" err="1"/>
              <a:t>client</a:t>
            </a:r>
            <a:r>
              <a:rPr lang="de-DE" sz="2000" dirty="0"/>
              <a:t> </a:t>
            </a:r>
            <a:r>
              <a:rPr lang="de-DE" sz="2000" dirty="0" err="1"/>
              <a:t>assets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933B67FE-B046-AC84-9328-64E3F006B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64" y="6165491"/>
            <a:ext cx="961583" cy="416187"/>
          </a:xfrm>
          <a:prstGeom prst="rect">
            <a:avLst/>
          </a:prstGeom>
        </p:spPr>
      </p:pic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00F56494-4669-0340-9A1A-FCA696FD5765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jbrejnholt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F7207E3-A19B-4F7E-292E-DAE535401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93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76FBCFED-0BB7-EBBE-32CE-AD9F1BDD3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64" y="564683"/>
            <a:ext cx="7414466" cy="719524"/>
          </a:xfrm>
        </p:spPr>
        <p:txBody>
          <a:bodyPr>
            <a:normAutofit/>
          </a:bodyPr>
          <a:lstStyle/>
          <a:p>
            <a:r>
              <a:rPr lang="en-US" err="1"/>
              <a:t>whoami</a:t>
            </a:r>
            <a:endParaRPr lang="en-US"/>
          </a:p>
        </p:txBody>
      </p:sp>
      <p:pic>
        <p:nvPicPr>
          <p:cNvPr id="10" name="Picture 9" descr="A person and person sitting in chairs&#10;&#10;Description automatically generated">
            <a:extLst>
              <a:ext uri="{FF2B5EF4-FFF2-40B4-BE49-F238E27FC236}">
                <a16:creationId xmlns:a16="http://schemas.microsoft.com/office/drawing/2014/main" id="{06FE6F2E-D7B5-ACB7-67C1-EC95C688F4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3" b="7046"/>
          <a:stretch/>
        </p:blipFill>
        <p:spPr>
          <a:xfrm>
            <a:off x="5661332" y="214692"/>
            <a:ext cx="6095034" cy="32143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875E404A-C717-3721-9604-E087A78112F4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F9B3F83-B46A-7C5F-50B0-F8849CCD8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ernative text description for this image">
            <a:extLst>
              <a:ext uri="{FF2B5EF4-FFF2-40B4-BE49-F238E27FC236}">
                <a16:creationId xmlns:a16="http://schemas.microsoft.com/office/drawing/2014/main" id="{92227B9D-3362-E7EF-BCDE-BA3CCE8066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3" b="25350"/>
          <a:stretch/>
        </p:blipFill>
        <p:spPr bwMode="auto">
          <a:xfrm>
            <a:off x="435634" y="1229718"/>
            <a:ext cx="4633913" cy="50177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alt text provided for this image">
            <a:extLst>
              <a:ext uri="{FF2B5EF4-FFF2-40B4-BE49-F238E27FC236}">
                <a16:creationId xmlns:a16="http://schemas.microsoft.com/office/drawing/2014/main" id="{53D2ED33-DD36-3CAB-7396-99A892EC7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704" y="2575392"/>
            <a:ext cx="6219438" cy="4145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864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gnifying glass and question mark">
            <a:extLst>
              <a:ext uri="{FF2B5EF4-FFF2-40B4-BE49-F238E27FC236}">
                <a16:creationId xmlns:a16="http://schemas.microsoft.com/office/drawing/2014/main" id="{263C89B9-54C7-D360-9BCC-D5C82DF40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  <p:pic>
        <p:nvPicPr>
          <p:cNvPr id="3" name="Picture 2" descr="A coin with a face on it&#10;&#10;Description automatically generated">
            <a:extLst>
              <a:ext uri="{FF2B5EF4-FFF2-40B4-BE49-F238E27FC236}">
                <a16:creationId xmlns:a16="http://schemas.microsoft.com/office/drawing/2014/main" id="{6415C100-6AD7-399A-F2BE-3F57F696B0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2" t="35814" r="35323" b="15503"/>
          <a:stretch/>
        </p:blipFill>
        <p:spPr>
          <a:xfrm>
            <a:off x="-520995" y="2954847"/>
            <a:ext cx="3455582" cy="4094539"/>
          </a:xfrm>
          <a:prstGeom prst="rect">
            <a:avLst/>
          </a:prstGeom>
        </p:spPr>
      </p:pic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2D3168EA-C812-6CB9-383A-4612D8D43333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A4F352A-B39F-C81A-9574-D71ED7B5D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885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Child wearing jetpack running in field">
            <a:extLst>
              <a:ext uri="{FF2B5EF4-FFF2-40B4-BE49-F238E27FC236}">
                <a16:creationId xmlns:a16="http://schemas.microsoft.com/office/drawing/2014/main" id="{4B105F7E-029F-8AF5-74DC-191D1EE5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EFB29B3D-8660-9DE4-6D86-8B3709A8628B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F77DFDC-E5EA-C0D7-6333-6900AAF20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796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A412E3-DBFA-1C4A-1E35-4A3072EBE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are the criteria?</a:t>
            </a:r>
          </a:p>
        </p:txBody>
      </p:sp>
      <p:pic>
        <p:nvPicPr>
          <p:cNvPr id="11" name="Picture 10" descr="A gold coin with arms and legs and a cigarette in its mouth&#10;&#10;Description automatically generated">
            <a:extLst>
              <a:ext uri="{FF2B5EF4-FFF2-40B4-BE49-F238E27FC236}">
                <a16:creationId xmlns:a16="http://schemas.microsoft.com/office/drawing/2014/main" id="{3817D3CA-19B3-5914-3CB0-685D81A713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5" t="40155" r="29897" b="18760"/>
          <a:stretch/>
        </p:blipFill>
        <p:spPr>
          <a:xfrm>
            <a:off x="6485860" y="1754371"/>
            <a:ext cx="3147237" cy="4009700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4862F83-B819-7E44-DCB7-0E23AD39639F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B7F101DF-FE63-16A7-F8BF-548BB2CA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600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7F6987BC-897D-DF82-F3BF-E3C0C6D0BE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7</a:t>
            </a:fld>
            <a:endParaRPr lang="en-GB" noProof="0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DF170C0A-B9F4-F4FC-BFD1-D1A9BA01C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1123469A-E889-CE42-ABA8-53D74D33CC3B}" type="datetime4">
              <a:rPr lang="en-GB" noProof="0" smtClean="0"/>
              <a:pPr>
                <a:spcAft>
                  <a:spcPts val="600"/>
                </a:spcAft>
              </a:pPr>
              <a:t>28 January 2026</a:t>
            </a:fld>
            <a:endParaRPr lang="en-GB" noProof="0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C9B3ADCA-638A-787F-A47C-1159B4B41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/>
          <a:p>
            <a:r>
              <a:rPr lang="en-US" sz="4400"/>
              <a:t>Four Winning Criteria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BF9B92D-10AA-3132-7AF0-629A405001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" y="1938528"/>
            <a:ext cx="5364060" cy="410755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/>
              <a:t>Take Ownership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/>
              <a:t>Pursue Win-Win Outcomes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/>
              <a:t>Presentation Technique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/>
              <a:t>Teamwork</a:t>
            </a:r>
          </a:p>
        </p:txBody>
      </p:sp>
      <p:pic>
        <p:nvPicPr>
          <p:cNvPr id="25" name="Picture Placeholder 24" descr="A child standing next to a trophy&#10;&#10;AI-generated content may be incorrect.">
            <a:extLst>
              <a:ext uri="{FF2B5EF4-FFF2-40B4-BE49-F238E27FC236}">
                <a16:creationId xmlns:a16="http://schemas.microsoft.com/office/drawing/2014/main" id="{50B20FF5-76D0-62C7-D273-F0E1A4C8C84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370" r="20370"/>
          <a:stretch>
            <a:fillRect/>
          </a:stretch>
        </p:blipFill>
        <p:spPr/>
      </p:pic>
      <p:sp>
        <p:nvSpPr>
          <p:cNvPr id="26" name="Footer Placeholder 13">
            <a:extLst>
              <a:ext uri="{FF2B5EF4-FFF2-40B4-BE49-F238E27FC236}">
                <a16:creationId xmlns:a16="http://schemas.microsoft.com/office/drawing/2014/main" id="{29D68AED-A364-E56F-88EC-EA6A39A8E902}"/>
              </a:ext>
            </a:extLst>
          </p:cNvPr>
          <p:cNvSpPr txBox="1">
            <a:spLocks/>
          </p:cNvSpPr>
          <p:nvPr/>
        </p:nvSpPr>
        <p:spPr>
          <a:xfrm>
            <a:off x="2021264" y="6293779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2D514FB4-90EB-E576-D99F-E573C91B8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533" y="6253762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97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797DE-D3A9-1042-186C-93CA4FD183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8</a:t>
            </a:fld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DF496-F2F3-D43E-653A-EB8BD2821C5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123469A-E889-CE42-ABA8-53D74D33CC3B}" type="datetime4">
              <a:rPr lang="en-GB" noProof="0" smtClean="0"/>
              <a:t>28 January 2026</a:t>
            </a:fld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809EA03-B1D2-7EBB-4F85-6988A6991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Take Ownership</a:t>
            </a:r>
            <a:endParaRPr lang="en-DK" sz="44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FF6FDB-00CD-B02A-798C-3B9C2D8A69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3600"/>
              <a:t>Collabration with the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K" sz="3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3600"/>
              <a:t>Integration with existing Ways of Working</a:t>
            </a:r>
          </a:p>
        </p:txBody>
      </p:sp>
      <p:pic>
        <p:nvPicPr>
          <p:cNvPr id="14" name="Picture Placeholder 13" descr="A group of people sitting at a table with laptops and a cup of coffee&#10;&#10;AI-generated content may be incorrect.">
            <a:extLst>
              <a:ext uri="{FF2B5EF4-FFF2-40B4-BE49-F238E27FC236}">
                <a16:creationId xmlns:a16="http://schemas.microsoft.com/office/drawing/2014/main" id="{B3ADD9A7-DA8A-BB83-2E4A-870B2CF54A5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1" r="20431"/>
          <a:stretch>
            <a:fillRect/>
          </a:stretch>
        </p:blipFill>
        <p:spPr/>
      </p:pic>
      <p:sp>
        <p:nvSpPr>
          <p:cNvPr id="15" name="Footer Placeholder 13">
            <a:extLst>
              <a:ext uri="{FF2B5EF4-FFF2-40B4-BE49-F238E27FC236}">
                <a16:creationId xmlns:a16="http://schemas.microsoft.com/office/drawing/2014/main" id="{FA2593A5-625C-0F1D-DC83-9F88CF8C70EE}"/>
              </a:ext>
            </a:extLst>
          </p:cNvPr>
          <p:cNvSpPr txBox="1">
            <a:spLocks/>
          </p:cNvSpPr>
          <p:nvPr/>
        </p:nvSpPr>
        <p:spPr>
          <a:xfrm>
            <a:off x="2021264" y="6293779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48D376D2-66EA-5E1A-B526-E57970F27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533" y="6253762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17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erson drawing a handshake on a transparent board&#10;&#10;AI-generated content may be incorrect.">
            <a:extLst>
              <a:ext uri="{FF2B5EF4-FFF2-40B4-BE49-F238E27FC236}">
                <a16:creationId xmlns:a16="http://schemas.microsoft.com/office/drawing/2014/main" id="{EFD1637A-7E79-D75F-294E-0B9AA893FA52}"/>
              </a:ext>
            </a:extLst>
          </p:cNvPr>
          <p:cNvPicPr>
            <a:picLocks noGrp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0370" r="20370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577F8-6999-FDEC-FE3B-1C875AB0F2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9</a:t>
            </a:fld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7F5FB-A9DF-2738-5A3C-B0C4D67486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123469A-E889-CE42-ABA8-53D74D33CC3B}" type="datetime4">
              <a:rPr lang="en-GB" noProof="0" smtClean="0"/>
              <a:t>28 January 2026</a:t>
            </a:fld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620710-B2CC-E33F-6900-FC3EE9F4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/>
              <a:t>Pursue Win-Win Outcomes</a:t>
            </a:r>
            <a:endParaRPr lang="en-DK" sz="44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1DE287-E127-6791-DB9E-92BF4DDBEF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3600"/>
              <a:t>Application of what you 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K" sz="3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/>
              <a:t>C</a:t>
            </a:r>
            <a:r>
              <a:rPr lang="en-DK" sz="3600"/>
              <a:t>reation of corporate value</a:t>
            </a:r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6270DC11-7390-8412-4753-F16B71416A6A}"/>
              </a:ext>
            </a:extLst>
          </p:cNvPr>
          <p:cNvSpPr txBox="1">
            <a:spLocks/>
          </p:cNvSpPr>
          <p:nvPr/>
        </p:nvSpPr>
        <p:spPr>
          <a:xfrm>
            <a:off x="2021264" y="6293779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8D710621-353C-713B-DC81-2892EEF24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533" y="6253762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21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SAXO">
      <a:dk1>
        <a:srgbClr val="051478"/>
      </a:dk1>
      <a:lt1>
        <a:srgbClr val="FFFFFF"/>
      </a:lt1>
      <a:dk2>
        <a:srgbClr val="003CD2"/>
      </a:dk2>
      <a:lt2>
        <a:srgbClr val="FFFFFF"/>
      </a:lt2>
      <a:accent1>
        <a:srgbClr val="BEC3C8"/>
      </a:accent1>
      <a:accent2>
        <a:srgbClr val="DCC8B3"/>
      </a:accent2>
      <a:accent3>
        <a:srgbClr val="6EA5AF"/>
      </a:accent3>
      <a:accent4>
        <a:srgbClr val="F0B9B9"/>
      </a:accent4>
      <a:accent5>
        <a:srgbClr val="EB6455"/>
      </a:accent5>
      <a:accent6>
        <a:srgbClr val="6482D7"/>
      </a:accent6>
      <a:hlink>
        <a:srgbClr val="051478"/>
      </a:hlink>
      <a:folHlink>
        <a:srgbClr val="051478"/>
      </a:folHlink>
    </a:clrScheme>
    <a:fontScheme name="Inter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axo.pptx" id="{A062DD5C-DF1B-488D-8A73-0D05B1FA9E22}" vid="{44F142D7-2B57-4CD8-94F1-B71CB2CE7184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7CFF3225616041AEE0A479EF82005C" ma:contentTypeVersion="3" ma:contentTypeDescription="Create a new document." ma:contentTypeScope="" ma:versionID="e82774ea97e06bf5b053f20efb9c167f">
  <xsd:schema xmlns:xsd="http://www.w3.org/2001/XMLSchema" xmlns:xs="http://www.w3.org/2001/XMLSchema" xmlns:p="http://schemas.microsoft.com/office/2006/metadata/properties" xmlns:ns2="f67f4c92-fbb4-4bfe-81c5-e9bc643110ff" targetNamespace="http://schemas.microsoft.com/office/2006/metadata/properties" ma:root="true" ma:fieldsID="934082cbe31ee3a499f800234336df1a" ns2:_="">
    <xsd:import namespace="f67f4c92-fbb4-4bfe-81c5-e9bc643110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f4c92-fbb4-4bfe-81c5-e9bc643110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B39DF3-DFE4-4A1E-8E02-C223F3404C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C60D2C-C327-4F9F-B0A3-BA11601AB446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f67f4c92-fbb4-4bfe-81c5-e9bc643110ff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68ED7B7-93D5-4737-99B3-B62EAAD44C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7f4c92-fbb4-4bfe-81c5-e9bc643110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59eaafce-8924-450f-9a46-821154527c0c}" enabled="1" method="Standard" siteId="{48794f31-2f6d-4909-8b2f-53b64c7f319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Saxo</Template>
  <TotalTime>21050</TotalTime>
  <Words>318</Words>
  <Application>Microsoft Macintosh PowerPoint</Application>
  <PresentationFormat>Widescreen</PresentationFormat>
  <Paragraphs>88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Inter</vt:lpstr>
      <vt:lpstr>Aptos</vt:lpstr>
      <vt:lpstr>Aptos Display</vt:lpstr>
      <vt:lpstr>Arial</vt:lpstr>
      <vt:lpstr>Arial</vt:lpstr>
      <vt:lpstr>Calibri</vt:lpstr>
      <vt:lpstr>Roboto</vt:lpstr>
      <vt:lpstr>Office Theme</vt:lpstr>
      <vt:lpstr>1_Office Theme</vt:lpstr>
      <vt:lpstr>ISE 2026 Quality Award</vt:lpstr>
      <vt:lpstr>About Saxo Bank</vt:lpstr>
      <vt:lpstr>whoami</vt:lpstr>
      <vt:lpstr>PowerPoint Presentation</vt:lpstr>
      <vt:lpstr>PowerPoint Presentation</vt:lpstr>
      <vt:lpstr>What are the criteria?</vt:lpstr>
      <vt:lpstr>Four Winning Criteria</vt:lpstr>
      <vt:lpstr>Take Ownership</vt:lpstr>
      <vt:lpstr>Pursue Win-Win Outcomes</vt:lpstr>
      <vt:lpstr>Presentation Technique</vt:lpstr>
      <vt:lpstr>Teamwork</vt:lpstr>
      <vt:lpstr>PowerPoint Presentation</vt:lpstr>
      <vt:lpstr>PowerPoint Presentation</vt:lpstr>
    </vt:vector>
  </TitlesOfParts>
  <Company>SAXO 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Jinhong Brejnholt (JINB)</dc:creator>
  <cp:lastModifiedBy>Jinhong Brejnholt</cp:lastModifiedBy>
  <cp:revision>16</cp:revision>
  <dcterms:created xsi:type="dcterms:W3CDTF">2024-09-09T20:14:06Z</dcterms:created>
  <dcterms:modified xsi:type="dcterms:W3CDTF">2026-01-29T13:30:50Z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9eaafce-8924-450f-9a46-821154527c0c_SetDate">
    <vt:lpwstr>2022-10-26T12:52:38Z</vt:lpwstr>
  </property>
  <property fmtid="{D5CDD505-2E9C-101B-9397-08002B2CF9AE}" pid="3" name="MSIP_Label_59eaafce-8924-450f-9a46-821154527c0c_SiteId">
    <vt:lpwstr>48794f31-2f6d-4909-8b2f-53b64c7f3199</vt:lpwstr>
  </property>
  <property fmtid="{D5CDD505-2E9C-101B-9397-08002B2CF9AE}" pid="4" name="MediaServiceImageTags">
    <vt:lpwstr/>
  </property>
  <property fmtid="{D5CDD505-2E9C-101B-9397-08002B2CF9AE}" pid="5" name="MSIP_Label_59eaafce-8924-450f-9a46-821154527c0c_Method">
    <vt:lpwstr>Standard</vt:lpwstr>
  </property>
  <property fmtid="{D5CDD505-2E9C-101B-9397-08002B2CF9AE}" pid="6" name="ContentTypeId">
    <vt:lpwstr>0x010100DD7CFF3225616041AEE0A479EF82005C</vt:lpwstr>
  </property>
  <property fmtid="{D5CDD505-2E9C-101B-9397-08002B2CF9AE}" pid="7" name="MSIP_Label_59eaafce-8924-450f-9a46-821154527c0c_ActionId">
    <vt:lpwstr>58e61338-266d-46e0-a637-f72cfaa69519</vt:lpwstr>
  </property>
  <property fmtid="{D5CDD505-2E9C-101B-9397-08002B2CF9AE}" pid="8" name="MSIP_Label_59eaafce-8924-450f-9a46-821154527c0c_ContentBits">
    <vt:lpwstr>0</vt:lpwstr>
  </property>
  <property fmtid="{D5CDD505-2E9C-101B-9397-08002B2CF9AE}" pid="9" name="MSIP_Label_59eaafce-8924-450f-9a46-821154527c0c_Name">
    <vt:lpwstr>Internal Any user</vt:lpwstr>
  </property>
  <property fmtid="{D5CDD505-2E9C-101B-9397-08002B2CF9AE}" pid="10" name="MSIP_Label_59eaafce-8924-450f-9a46-821154527c0c_Enabled">
    <vt:lpwstr>true</vt:lpwstr>
  </property>
</Properties>
</file>